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sldIdLst>
    <p:sldId id="256" r:id="rId2"/>
    <p:sldId id="272" r:id="rId3"/>
    <p:sldId id="257" r:id="rId4"/>
    <p:sldId id="258" r:id="rId5"/>
    <p:sldId id="261" r:id="rId6"/>
    <p:sldId id="264" r:id="rId7"/>
    <p:sldId id="263" r:id="rId8"/>
    <p:sldId id="266" r:id="rId9"/>
    <p:sldId id="265" r:id="rId10"/>
    <p:sldId id="273" r:id="rId11"/>
    <p:sldId id="268" r:id="rId12"/>
    <p:sldId id="267" r:id="rId13"/>
    <p:sldId id="260" r:id="rId14"/>
    <p:sldId id="269" r:id="rId15"/>
    <p:sldId id="270" r:id="rId16"/>
    <p:sldId id="259" r:id="rId17"/>
    <p:sldId id="274" r:id="rId18"/>
    <p:sldId id="262" r:id="rId19"/>
    <p:sldId id="275" r:id="rId20"/>
    <p:sldId id="276" r:id="rId21"/>
    <p:sldId id="277" r:id="rId22"/>
    <p:sldId id="278" r:id="rId23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8" autoAdjust="0"/>
    <p:restoredTop sz="94609" autoAdjust="0"/>
  </p:normalViewPr>
  <p:slideViewPr>
    <p:cSldViewPr>
      <p:cViewPr varScale="1">
        <p:scale>
          <a:sx n="69" d="100"/>
          <a:sy n="69" d="100"/>
        </p:scale>
        <p:origin x="-1404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516624"/>
            <a:ext cx="7315200" cy="2595025"/>
          </a:xfrm>
        </p:spPr>
        <p:txBody>
          <a:bodyPr>
            <a:normAutofit/>
          </a:bodyPr>
          <a:lstStyle>
            <a:lvl1pPr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5166530"/>
            <a:ext cx="7315200" cy="1144632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5FC9E2-3A16-4B7F-A839-7EE66C48A4AF}" type="datetimeFigureOut">
              <a:rPr lang="fr-FR" smtClean="0"/>
              <a:pPr/>
              <a:t>24/06/2015</a:t>
            </a:fld>
            <a:endParaRPr lang="fr-FR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20E4AB8-C3E2-4E6C-9758-BF12609D4200}" type="slidenum">
              <a:rPr lang="fr-FR" smtClean="0"/>
              <a:pPr/>
              <a:t>‹#›</a:t>
            </a:fld>
            <a:endParaRPr lang="fr-FR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fr-FR" dirty="0"/>
          </a:p>
        </p:txBody>
      </p:sp>
    </p:spTree>
  </p:cSld>
  <p:clrMapOvr>
    <a:masterClrMapping/>
  </p:clrMapOvr>
  <p:transition spd="med">
    <p:dissolv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5FC9E2-3A16-4B7F-A839-7EE66C48A4AF}" type="datetimeFigureOut">
              <a:rPr lang="fr-FR" smtClean="0"/>
              <a:pPr/>
              <a:t>24/06/2015</a:t>
            </a:fld>
            <a:endParaRPr lang="fr-FR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0E4AB8-C3E2-4E6C-9758-BF12609D4200}" type="slidenum">
              <a:rPr lang="fr-FR" smtClean="0"/>
              <a:pPr/>
              <a:t>‹#›</a:t>
            </a:fld>
            <a:endParaRPr lang="fr-FR" dirty="0"/>
          </a:p>
        </p:txBody>
      </p:sp>
    </p:spTree>
  </p:cSld>
  <p:clrMapOvr>
    <a:masterClrMapping/>
  </p:clrMapOvr>
  <p:transition spd="med">
    <p:dissolv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248400" y="1826709"/>
            <a:ext cx="1492499" cy="448445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54524" y="1826709"/>
            <a:ext cx="5241476" cy="448445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5FC9E2-3A16-4B7F-A839-7EE66C48A4AF}" type="datetimeFigureOut">
              <a:rPr lang="fr-FR" smtClean="0"/>
              <a:pPr/>
              <a:t>24/06/2015</a:t>
            </a:fld>
            <a:endParaRPr lang="fr-FR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0E4AB8-C3E2-4E6C-9758-BF12609D4200}" type="slidenum">
              <a:rPr lang="fr-FR" smtClean="0"/>
              <a:pPr/>
              <a:t>‹#›</a:t>
            </a:fld>
            <a:endParaRPr lang="fr-FR" dirty="0"/>
          </a:p>
        </p:txBody>
      </p:sp>
    </p:spTree>
  </p:cSld>
  <p:clrMapOvr>
    <a:masterClrMapping/>
  </p:clrMapOvr>
  <p:transition spd="med">
    <p:dissolv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5FC9E2-3A16-4B7F-A839-7EE66C48A4AF}" type="datetimeFigureOut">
              <a:rPr lang="fr-FR" smtClean="0"/>
              <a:pPr/>
              <a:t>24/06/2015</a:t>
            </a:fld>
            <a:endParaRPr lang="fr-FR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0E4AB8-C3E2-4E6C-9758-BF12609D4200}" type="slidenum">
              <a:rPr lang="fr-FR" smtClean="0"/>
              <a:pPr/>
              <a:t>‹#›</a:t>
            </a:fld>
            <a:endParaRPr lang="fr-FR" dirty="0"/>
          </a:p>
        </p:txBody>
      </p:sp>
    </p:spTree>
  </p:cSld>
  <p:clrMapOvr>
    <a:masterClrMapping/>
  </p:clrMapOvr>
  <p:transition spd="med">
    <p:dissolv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017572"/>
            <a:ext cx="7315200" cy="1293592"/>
          </a:xfrm>
        </p:spPr>
        <p:txBody>
          <a:bodyPr anchor="t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3865097"/>
            <a:ext cx="7315200" cy="1098439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5FC9E2-3A16-4B7F-A839-7EE66C48A4AF}" type="datetimeFigureOut">
              <a:rPr lang="fr-FR" smtClean="0"/>
              <a:pPr/>
              <a:t>24/06/2015</a:t>
            </a:fld>
            <a:endParaRPr lang="fr-FR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0E4AB8-C3E2-4E6C-9758-BF12609D4200}" type="slidenum">
              <a:rPr lang="fr-FR" smtClean="0"/>
              <a:pPr/>
              <a:t>‹#›</a:t>
            </a:fld>
            <a:endParaRPr lang="fr-FR" dirty="0"/>
          </a:p>
        </p:txBody>
      </p:sp>
    </p:spTree>
  </p:cSld>
  <p:clrMapOvr>
    <a:masterClrMapping/>
  </p:clrMapOvr>
  <p:transition spd="med">
    <p:dissolv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5FC9E2-3A16-4B7F-A839-7EE66C48A4AF}" type="datetimeFigureOut">
              <a:rPr lang="fr-FR" smtClean="0"/>
              <a:pPr/>
              <a:t>24/06/2015</a:t>
            </a:fld>
            <a:endParaRPr lang="fr-FR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0E4AB8-C3E2-4E6C-9758-BF12609D4200}" type="slidenum">
              <a:rPr lang="fr-FR" smtClean="0"/>
              <a:pPr/>
              <a:t>‹#›</a:t>
            </a:fld>
            <a:endParaRPr lang="fr-FR" dirty="0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914400" y="1544715"/>
            <a:ext cx="7315200" cy="115409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914400" y="2743200"/>
            <a:ext cx="3566160" cy="359359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81728" y="2743200"/>
            <a:ext cx="3566160" cy="359568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 spd="med">
    <p:dissolv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16348" y="2743200"/>
            <a:ext cx="3364992" cy="621792"/>
          </a:xfrm>
        </p:spPr>
        <p:txBody>
          <a:bodyPr anchor="b">
            <a:noAutofit/>
          </a:bodyPr>
          <a:lstStyle>
            <a:lvl1pPr marL="0" indent="0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85144" y="2743200"/>
            <a:ext cx="3362062" cy="621792"/>
          </a:xfrm>
        </p:spPr>
        <p:txBody>
          <a:bodyPr anchor="b">
            <a:noAutofit/>
          </a:bodyPr>
          <a:lstStyle>
            <a:lvl1pPr marL="0" indent="0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5FC9E2-3A16-4B7F-A839-7EE66C48A4AF}" type="datetimeFigureOut">
              <a:rPr lang="fr-FR" smtClean="0"/>
              <a:pPr/>
              <a:t>24/06/2015</a:t>
            </a:fld>
            <a:endParaRPr lang="fr-FR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0E4AB8-C3E2-4E6C-9758-BF12609D4200}" type="slidenum">
              <a:rPr lang="fr-FR" smtClean="0"/>
              <a:pPr/>
              <a:t>‹#›</a:t>
            </a:fld>
            <a:endParaRPr lang="fr-FR" dirty="0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914400" y="1544715"/>
            <a:ext cx="7315200" cy="115409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914400" y="3383280"/>
            <a:ext cx="3566160" cy="295351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81727" y="3383280"/>
            <a:ext cx="3566160" cy="295351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  <p:transition spd="med">
    <p:dissolv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5FC9E2-3A16-4B7F-A839-7EE66C48A4AF}" type="datetimeFigureOut">
              <a:rPr lang="fr-FR" smtClean="0"/>
              <a:pPr/>
              <a:t>24/06/2015</a:t>
            </a:fld>
            <a:endParaRPr lang="fr-FR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0E4AB8-C3E2-4E6C-9758-BF12609D4200}" type="slidenum">
              <a:rPr lang="fr-FR" smtClean="0"/>
              <a:pPr/>
              <a:t>‹#›</a:t>
            </a:fld>
            <a:endParaRPr lang="fr-FR" dirty="0"/>
          </a:p>
        </p:txBody>
      </p:sp>
    </p:spTree>
  </p:cSld>
  <p:clrMapOvr>
    <a:masterClrMapping/>
  </p:clrMapOvr>
  <p:transition spd="med">
    <p:dissolv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5FC9E2-3A16-4B7F-A839-7EE66C48A4AF}" type="datetimeFigureOut">
              <a:rPr lang="fr-FR" smtClean="0"/>
              <a:pPr/>
              <a:t>24/06/2015</a:t>
            </a:fld>
            <a:endParaRPr lang="fr-FR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0E4AB8-C3E2-4E6C-9758-BF12609D4200}" type="slidenum">
              <a:rPr lang="fr-FR" smtClean="0"/>
              <a:pPr/>
              <a:t>‹#›</a:t>
            </a:fld>
            <a:endParaRPr lang="fr-FR" dirty="0"/>
          </a:p>
        </p:txBody>
      </p:sp>
    </p:spTree>
  </p:cSld>
  <p:clrMapOvr>
    <a:masterClrMapping/>
  </p:clrMapOvr>
  <p:transition spd="med">
    <p:dissolv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1825362"/>
            <a:ext cx="2950936" cy="2173015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21752" y="1826709"/>
            <a:ext cx="4207848" cy="4476614"/>
          </a:xfrm>
        </p:spPr>
        <p:txBody>
          <a:bodyPr anchor="ctr"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4061095"/>
            <a:ext cx="2950936" cy="224538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5FC9E2-3A16-4B7F-A839-7EE66C48A4AF}" type="datetimeFigureOut">
              <a:rPr lang="fr-FR" smtClean="0"/>
              <a:pPr/>
              <a:t>24/06/2015</a:t>
            </a:fld>
            <a:endParaRPr lang="fr-FR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0E4AB8-C3E2-4E6C-9758-BF12609D4200}" type="slidenum">
              <a:rPr lang="fr-FR" smtClean="0"/>
              <a:pPr/>
              <a:t>‹#›</a:t>
            </a:fld>
            <a:endParaRPr lang="fr-FR" dirty="0"/>
          </a:p>
        </p:txBody>
      </p:sp>
    </p:spTree>
  </p:cSld>
  <p:clrMapOvr>
    <a:masterClrMapping/>
  </p:clrMapOvr>
  <p:transition spd="med">
    <p:dissolv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1828800"/>
            <a:ext cx="2953512" cy="2176272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191000" y="2286000"/>
            <a:ext cx="4038600" cy="3352800"/>
          </a:xfrm>
          <a:solidFill>
            <a:schemeClr val="accent2"/>
          </a:solidFill>
          <a:ln w="12700">
            <a:noFill/>
          </a:ln>
          <a:effectLst>
            <a:reflection blurRad="12700" stA="30000" endPos="30000" dist="31750" dir="5400000" sy="-100000" algn="bl" rotWithShape="0"/>
          </a:effectLst>
          <a:scene3d>
            <a:camera prst="perspectiveRight" fov="2700000">
              <a:rot lat="240000" lon="900000" rev="0"/>
            </a:camera>
            <a:lightRig rig="threePt" dir="t">
              <a:rot lat="0" lon="0" rev="2700000"/>
            </a:lightRig>
          </a:scene3d>
          <a:sp3d/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4059936"/>
            <a:ext cx="2953512" cy="2249424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5FC9E2-3A16-4B7F-A839-7EE66C48A4AF}" type="datetimeFigureOut">
              <a:rPr lang="fr-FR" smtClean="0"/>
              <a:pPr/>
              <a:t>24/06/2015</a:t>
            </a:fld>
            <a:endParaRPr lang="fr-FR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0E4AB8-C3E2-4E6C-9758-BF12609D4200}" type="slidenum">
              <a:rPr lang="fr-FR" smtClean="0"/>
              <a:pPr/>
              <a:t>‹#›</a:t>
            </a:fld>
            <a:endParaRPr lang="fr-FR" dirty="0"/>
          </a:p>
        </p:txBody>
      </p:sp>
    </p:spTree>
  </p:cSld>
  <p:clrMapOvr>
    <a:masterClrMapping/>
  </p:clrMapOvr>
  <p:transition spd="med">
    <p:dissolv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8435268" y="573807"/>
            <a:ext cx="86236" cy="57231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8569419" y="573807"/>
            <a:ext cx="576072" cy="57231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4400" y="1544715"/>
            <a:ext cx="7315200" cy="115409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2769833"/>
            <a:ext cx="7315200" cy="353952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07690" y="548797"/>
            <a:ext cx="1189132" cy="29791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alpha val="50000"/>
                  </a:schemeClr>
                </a:solidFill>
              </a:defRPr>
            </a:lvl1pPr>
          </a:lstStyle>
          <a:p>
            <a:fld id="{895FC9E2-3A16-4B7F-A839-7EE66C48A4AF}" type="datetimeFigureOut">
              <a:rPr lang="fr-FR" smtClean="0"/>
              <a:pPr/>
              <a:t>24/06/2015</a:t>
            </a:fld>
            <a:endParaRPr lang="fr-FR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314415" y="548797"/>
            <a:ext cx="941203" cy="30175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C20E4AB8-C3E2-4E6C-9758-BF12609D4200}" type="slidenum">
              <a:rPr lang="fr-FR" smtClean="0"/>
              <a:pPr/>
              <a:t>‹#›</a:t>
            </a:fld>
            <a:endParaRPr lang="fr-FR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08688" y="855956"/>
            <a:ext cx="2246489" cy="301227"/>
          </a:xfrm>
          <a:prstGeom prst="rect">
            <a:avLst/>
          </a:prstGeom>
        </p:spPr>
        <p:txBody>
          <a:bodyPr vert="horz" lIns="91440" tIns="0" rIns="91440" bIns="45720" rtlCol="0" anchor="t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fr-FR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ransition spd="med">
    <p:dissolve/>
  </p:transition>
  <p:txStyles>
    <p:titleStyle>
      <a:lvl1pPr algn="l" defTabSz="914400" rtl="0" eaLnBrk="1" latinLnBrk="0" hangingPunct="1">
        <a:spcBef>
          <a:spcPct val="0"/>
        </a:spcBef>
        <a:buNone/>
        <a:defRPr sz="400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buClr>
          <a:schemeClr val="tx2"/>
        </a:buClr>
        <a:buFont typeface="Wingdings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502920" indent="-182880" algn="l" defTabSz="914400" rtl="0" eaLnBrk="1" latinLnBrk="0" hangingPunct="1">
        <a:spcBef>
          <a:spcPct val="20000"/>
        </a:spcBef>
        <a:buClr>
          <a:schemeClr val="tx2"/>
        </a:buClr>
        <a:buFont typeface="Wingdings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indent="-182880" algn="l" defTabSz="914400" rtl="0" eaLnBrk="1" latinLnBrk="0" hangingPunct="1">
        <a:spcBef>
          <a:spcPct val="20000"/>
        </a:spcBef>
        <a:buClr>
          <a:schemeClr val="tx2"/>
        </a:buClr>
        <a:buFont typeface="Wingdings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914400" indent="-182880" algn="l" defTabSz="914400" rtl="0" eaLnBrk="1" latinLnBrk="0" hangingPunct="1">
        <a:spcBef>
          <a:spcPct val="20000"/>
        </a:spcBef>
        <a:buClr>
          <a:schemeClr val="tx2"/>
        </a:buClr>
        <a:buFont typeface="Wingdings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143000" indent="-182880" algn="l" defTabSz="914400" rtl="0" eaLnBrk="1" latinLnBrk="0" hangingPunct="1">
        <a:spcBef>
          <a:spcPct val="20000"/>
        </a:spcBef>
        <a:buClr>
          <a:schemeClr val="tx2"/>
        </a:buClr>
        <a:buFont typeface="Wingdings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82880" algn="l" defTabSz="914400" rtl="0" eaLnBrk="1" latinLnBrk="0" hangingPunct="1">
        <a:spcBef>
          <a:spcPct val="20000"/>
        </a:spcBef>
        <a:buClr>
          <a:schemeClr val="tx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600200" indent="-182880" algn="l" defTabSz="914400" rtl="0" eaLnBrk="1" latinLnBrk="0" hangingPunct="1">
        <a:spcBef>
          <a:spcPct val="20000"/>
        </a:spcBef>
        <a:buClr>
          <a:schemeClr val="tx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828800" indent="-182880" algn="l" defTabSz="914400" rtl="0" eaLnBrk="1" latinLnBrk="0" hangingPunct="1">
        <a:spcBef>
          <a:spcPct val="20000"/>
        </a:spcBef>
        <a:buClr>
          <a:schemeClr val="tx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057400" indent="-182880" algn="l" defTabSz="914400" rtl="0" eaLnBrk="1" latinLnBrk="0" hangingPunct="1">
        <a:spcBef>
          <a:spcPct val="20000"/>
        </a:spcBef>
        <a:buClr>
          <a:schemeClr val="tx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4.jpeg"/><Relationship Id="rId5" Type="http://schemas.openxmlformats.org/officeDocument/2006/relationships/image" Target="../media/image43.jpeg"/><Relationship Id="rId4" Type="http://schemas.openxmlformats.org/officeDocument/2006/relationships/image" Target="../media/image4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7" Type="http://schemas.openxmlformats.org/officeDocument/2006/relationships/image" Target="../media/image52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1.jpeg"/><Relationship Id="rId5" Type="http://schemas.openxmlformats.org/officeDocument/2006/relationships/image" Target="../media/image50.jpeg"/><Relationship Id="rId4" Type="http://schemas.openxmlformats.org/officeDocument/2006/relationships/image" Target="../media/image49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7" Type="http://schemas.openxmlformats.org/officeDocument/2006/relationships/image" Target="../media/image58.jpe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7.jpeg"/><Relationship Id="rId5" Type="http://schemas.openxmlformats.org/officeDocument/2006/relationships/image" Target="../media/image56.jpeg"/><Relationship Id="rId4" Type="http://schemas.openxmlformats.org/officeDocument/2006/relationships/image" Target="../media/image55.jpe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5.jpeg"/><Relationship Id="rId3" Type="http://schemas.openxmlformats.org/officeDocument/2006/relationships/image" Target="../media/image60.jpeg"/><Relationship Id="rId7" Type="http://schemas.openxmlformats.org/officeDocument/2006/relationships/image" Target="../media/image64.jpeg"/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3.jpeg"/><Relationship Id="rId5" Type="http://schemas.openxmlformats.org/officeDocument/2006/relationships/image" Target="../media/image62.jpeg"/><Relationship Id="rId4" Type="http://schemas.openxmlformats.org/officeDocument/2006/relationships/image" Target="../media/image61.jpeg"/><Relationship Id="rId9" Type="http://schemas.openxmlformats.org/officeDocument/2006/relationships/image" Target="../media/image66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eg"/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0.jpeg"/><Relationship Id="rId4" Type="http://schemas.openxmlformats.org/officeDocument/2006/relationships/image" Target="../media/image69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eg"/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3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jpeg"/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jpeg"/><Relationship Id="rId2" Type="http://schemas.openxmlformats.org/officeDocument/2006/relationships/image" Target="../media/image7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8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jpeg"/><Relationship Id="rId2" Type="http://schemas.openxmlformats.org/officeDocument/2006/relationships/image" Target="../media/image79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jpeg"/><Relationship Id="rId2" Type="http://schemas.openxmlformats.org/officeDocument/2006/relationships/image" Target="../media/image8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jpeg"/><Relationship Id="rId3" Type="http://schemas.openxmlformats.org/officeDocument/2006/relationships/image" Target="../media/image32.jpeg"/><Relationship Id="rId7" Type="http://schemas.openxmlformats.org/officeDocument/2006/relationships/image" Target="../media/image36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jpeg"/><Relationship Id="rId5" Type="http://schemas.openxmlformats.org/officeDocument/2006/relationships/image" Target="../media/image34.jpeg"/><Relationship Id="rId10" Type="http://schemas.openxmlformats.org/officeDocument/2006/relationships/image" Target="../media/image39.jpeg"/><Relationship Id="rId4" Type="http://schemas.openxmlformats.org/officeDocument/2006/relationships/image" Target="../media/image33.jpeg"/><Relationship Id="rId9" Type="http://schemas.openxmlformats.org/officeDocument/2006/relationships/image" Target="../media/image3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lb-LU" sz="10700" b="1" dirty="0" smtClean="0">
                <a:latin typeface="Freestyle Script" pitchFamily="66" charset="0"/>
              </a:rPr>
              <a:t>PARIS </a:t>
            </a:r>
            <a:br>
              <a:rPr lang="lb-LU" sz="10700" b="1" dirty="0" smtClean="0">
                <a:latin typeface="Freestyle Script" pitchFamily="66" charset="0"/>
              </a:rPr>
            </a:br>
            <a:r>
              <a:rPr lang="lb-LU" sz="6600" b="1" dirty="0" smtClean="0">
                <a:latin typeface="Freestyle Script" pitchFamily="66" charset="0"/>
              </a:rPr>
              <a:t>14-16 mai 2015</a:t>
            </a:r>
            <a:r>
              <a:rPr lang="lb-LU" dirty="0" smtClean="0"/>
              <a:t/>
            </a:r>
            <a:br>
              <a:rPr lang="lb-LU" dirty="0" smtClean="0"/>
            </a:br>
            <a:endParaRPr lang="fr-FR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lb-LU" dirty="0" smtClean="0">
                <a:solidFill>
                  <a:schemeClr val="tx1"/>
                </a:solidFill>
              </a:rPr>
              <a:t>Classes 3e et 2e  </a:t>
            </a:r>
            <a:endParaRPr lang="fr-FR" dirty="0">
              <a:solidFill>
                <a:schemeClr val="tx1"/>
              </a:solidFill>
            </a:endParaRPr>
          </a:p>
        </p:txBody>
      </p:sp>
      <p:pic>
        <p:nvPicPr>
          <p:cNvPr id="2050" name="Picture 2" descr="E:\Mme Christnach\20150515_11465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928" y="908720"/>
            <a:ext cx="4441458" cy="249832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>
        <p14:ferris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Users\do nascimento\Desktop\PARIS 2015 +ECOLOGIE\Nouveau dossier\DSC_153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3" y="1730226"/>
            <a:ext cx="7442158" cy="4982462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9592" y="620688"/>
            <a:ext cx="7315200" cy="1154097"/>
          </a:xfrm>
        </p:spPr>
        <p:txBody>
          <a:bodyPr>
            <a:noAutofit/>
          </a:bodyPr>
          <a:lstStyle/>
          <a:p>
            <a:pPr algn="ctr"/>
            <a:r>
              <a:rPr lang="fr-LU" sz="6000" u="sng" dirty="0" smtClean="0">
                <a:latin typeface="Freestyle Script" panose="030804020302050B0404" pitchFamily="66" charset="0"/>
              </a:rPr>
              <a:t>Jardin des Tuileries &amp; </a:t>
            </a:r>
            <a:br>
              <a:rPr lang="fr-LU" sz="6000" u="sng" dirty="0" smtClean="0">
                <a:latin typeface="Freestyle Script" panose="030804020302050B0404" pitchFamily="66" charset="0"/>
              </a:rPr>
            </a:br>
            <a:r>
              <a:rPr lang="fr-LU" sz="6000" u="sng" dirty="0" smtClean="0">
                <a:latin typeface="Freestyle Script" panose="030804020302050B0404" pitchFamily="66" charset="0"/>
              </a:rPr>
              <a:t>Place Vendôme</a:t>
            </a:r>
            <a:endParaRPr lang="en-US" sz="6000" u="sng" dirty="0">
              <a:latin typeface="Freestyle Script" panose="030804020302050B0404" pitchFamily="66" charset="0"/>
            </a:endParaRPr>
          </a:p>
        </p:txBody>
      </p:sp>
      <p:pic>
        <p:nvPicPr>
          <p:cNvPr id="10241" name="Picture 1" descr="C:\Users\do nascimento\Desktop\PARIS 2015 +ECOLOGIE\Nouveau dossier\DSC_153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0228" y="4157172"/>
            <a:ext cx="3664572" cy="2555516"/>
          </a:xfrm>
          <a:prstGeom prst="rect">
            <a:avLst/>
          </a:prstGeom>
          <a:noFill/>
        </p:spPr>
      </p:pic>
      <p:pic>
        <p:nvPicPr>
          <p:cNvPr id="10244" name="Picture 4" descr="C:\Users\do nascimento\Desktop\PARIS 2015 +ECOLOGIE\Nouveau dossier\DSC_153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97974" y="1738536"/>
            <a:ext cx="3491467" cy="2718325"/>
          </a:xfrm>
          <a:prstGeom prst="rect">
            <a:avLst/>
          </a:prstGeom>
          <a:noFill/>
        </p:spPr>
      </p:pic>
      <p:pic>
        <p:nvPicPr>
          <p:cNvPr id="10245" name="Picture 5" descr="C:\Users\do nascimento\Desktop\PARIS 2015 +ECOLOGIE\PARIS 2015 + ECOLOGIE (80).JPG"/>
          <p:cNvPicPr>
            <a:picLocks noChangeAspect="1" noChangeArrowheads="1"/>
          </p:cNvPicPr>
          <p:nvPr/>
        </p:nvPicPr>
        <p:blipFill>
          <a:blip r:embed="rId5" cstate="print"/>
          <a:srcRect b="19619"/>
          <a:stretch>
            <a:fillRect/>
          </a:stretch>
        </p:blipFill>
        <p:spPr bwMode="auto">
          <a:xfrm>
            <a:off x="4162822" y="4043752"/>
            <a:ext cx="4426619" cy="2668936"/>
          </a:xfrm>
          <a:prstGeom prst="rect">
            <a:avLst/>
          </a:prstGeom>
          <a:noFill/>
        </p:spPr>
      </p:pic>
      <p:pic>
        <p:nvPicPr>
          <p:cNvPr id="10243" name="Picture 3" descr="C:\Users\do nascimento\Desktop\PARIS 2015 +ECOLOGIE\Nouveau dossier\DSC_1539.JPG"/>
          <p:cNvPicPr>
            <a:picLocks noChangeAspect="1" noChangeArrowheads="1"/>
          </p:cNvPicPr>
          <p:nvPr/>
        </p:nvPicPr>
        <p:blipFill>
          <a:blip r:embed="rId6" cstate="print"/>
          <a:srcRect l="16423"/>
          <a:stretch>
            <a:fillRect/>
          </a:stretch>
        </p:blipFill>
        <p:spPr bwMode="auto">
          <a:xfrm>
            <a:off x="523358" y="1730226"/>
            <a:ext cx="4587746" cy="367499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422001198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2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02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0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5576" y="116632"/>
            <a:ext cx="7315200" cy="1154097"/>
          </a:xfrm>
        </p:spPr>
        <p:txBody>
          <a:bodyPr>
            <a:normAutofit/>
          </a:bodyPr>
          <a:lstStyle/>
          <a:p>
            <a:r>
              <a:rPr lang="fr-LU" sz="6000" u="sng" dirty="0" smtClean="0">
                <a:latin typeface="Freestyle Script" panose="030804020302050B0404" pitchFamily="66" charset="0"/>
              </a:rPr>
              <a:t>Hard Rock Café </a:t>
            </a:r>
            <a:endParaRPr lang="en-US" sz="6000" u="sng" dirty="0">
              <a:latin typeface="Freestyle Script" panose="030804020302050B0404" pitchFamily="66" charset="0"/>
            </a:endParaRPr>
          </a:p>
        </p:txBody>
      </p:sp>
      <p:pic>
        <p:nvPicPr>
          <p:cNvPr id="9218" name="Picture 2" descr="https://encrypted-tbn2.gstatic.com/images?q=tbn:ANd9GcQ5zIN4hY-0EyRdlyh0xOpuOheOYf83HqIGaTK9AUGUm7VYqmam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600" y="2653309"/>
            <a:ext cx="3960439" cy="2635494"/>
          </a:xfrm>
          <a:prstGeom prst="rect">
            <a:avLst/>
          </a:prstGeom>
          <a:noFill/>
        </p:spPr>
      </p:pic>
      <p:sp>
        <p:nvSpPr>
          <p:cNvPr id="9220" name="AutoShape 4" descr="data:image/jpeg;base64,/9j/4AAQSkZJRgABAQAAAQABAAD/2wCEAAkGBxQTEhUUEhQWFhQXFxkbGBcYGBcXHRgYFxwXHBcYHBwYHCggGBolGxgYIjEhJSkrLi4uFx8zODMsNygtLisBCgoKDg0OGxAQGywmICYsNCw0LC8sLCwsLSwsLzUsLCwsLCwsLCwsLCwsLC8sLCwsLCwsLCwsLCwsLCwsLCwsLP/AABEIAPoAygMBIgACEQEDEQH/xAAcAAACAwEBAQEAAAAAAAAAAAAEBQIDBgEHAAj/xABKEAACAQIEAgYGBggEBQMFAQABAhEAAwQSITEFQQYTIlFhcTJSgZGhsRQjQsHR8AdicoKSsrPhFTNDc1OiwtLxJDSTRHSDo9MW/8QAGgEAAwEBAQEAAAAAAAAAAAAAAgMEAQUABv/EADIRAAEEAQMCAwYGAgMAAAAAAAEAAgMRIQQSMRNBIlFxYYGhscHwBRQyQpHh0fEVUrL/2gAMAwEAAhEDEQA/APHEaZrpqvLFWqZFLWqDVUwq+5VRrQvKDVaagwqwV4rwXwqQr4VZZBM7bfeB99CSiUVozBcQu2/8u469+VivyNUqYP8A4qxLvh8vwpb6Ioi0bDRwaXcVinuau7Me9jNUxVxYfkCrABG6+Uf2oQdooBeNuNkqhVqYWrkYd49wq9GGmx8Mo91YXrwAQ6LRthdajZjw/hFM8Kw02jwW3PxNLc9eAT/ohw5ruJt5Vkgg6aAZdmMDQDTzr37CWcigbnme815X0L4tatJ2LWKLkwWRcKBI2AkzWpHScwSbeMUASSRhNANSd9dNaKJwb4ihcL4Wxqo2e1MnxH52qGDBGYFi0NoTExlU/ZAG5PKiKs/UEtcNcivmrsVq8oMOdSDV8woO+pzAg+z768sQPHOKtaa3A7BbttEwq6keExSZunIkxbMcvrEGn8NaLLJIYmTqD3TyqP0Ady+7+9LIJNgrbX5Ey6GqR2TRFQdZrwKJQutMVXXCCK6prV5fNUrdRNTtjSvFeCmKJwy+l+yP5kocUbw+0SLkeqPjctilvOEYQ868ufj86m0Tpt+Z+NfC2S0DeasawQJkETGhmDWWvUqxVgP5irzgmAOqkgSVnUDyqdnAswUystsCYJ5TQ7gtpUKKvtCr8Lwu485V0UwTrE6jSN9qJtcGu5iuTXTfSZ7id6EuC2kKh/MVoOjPB/pFyHLLaUS7AA+QHt+Hsong3RM3sLibzXEV7LKAmdRHaIuZwdQYHY2zGRW16M9Hri27SAICwz5GZCxUwQxSZy6d/d7B54QuNKvFYg4bKUQLbaFZwhyAa5WI3VhseRB8BJXH8YTZA2OV8wnQkLoQftA7jz760tgK6aq7Adn04EHlGXugVmOlGHt2WWwobKtvKpYgwCARJAG2o19ahIrKEZXpODeS/wC0P5EomaW8PJJJGxyH3olH3Krjd4UJUzXGNQckAVV1mo7oplrFHrDAjbvqm807g+Pu5Vy4QB4afCqr10FTz07PtoC5epRw10kzBg7baEcjV/0l/UPwr7DYcgAaa7xt7t9+dSNq/wAintmtF0sX5AU0Zw7hty+SLShiokguiaeGdhPkKBFfGgIPZNFd1zEpBg7gkH2eVUgVZcqIFGOEK+Iol7caeA9xAqgii7rEnU7AAeQGgoXFEAqgtM+Fjs3f2F/q2aAUU14Vblbun2B/VtUmR2EbRlA2bmW5OoEnaPHvpvhsE91CEhgWEvlyKsaxMSzeAkxyqHDeGA3B1ilpbs2xMtJ0nLrryA1Phz9N4R0fMAXRmK6dUhyInhcddjqfq7eu0kTU887GCyjY0nCQ8J6GICGHWXWdSVVVMQ0jWNSu/bJUU4w/R2MsGzbyaEIDedYMwepViB+01a61gFy5Wgr6gUJb13+rGjeb5j40WFgQNuQrkS/iefCLTxD5rLJ0fjNLXrmYyYtW1/q3x8qlb6PqLiXFF5ChBEpYZTBmCFxE791aeK4RU/8AyUvkEfQb5pPZsBExClkbrmzE3VuWQsMWABdWRoJMdsUQL6pibF68rWkW2o6xgGTsqygdYkrrOmoJnaj4qkWACShKMdymkzzYRlf94GqIvxWj4wlv0t8FI+FWrwRiMb1QJJFuLvYEnUgCdQAZBEeNPulXDjcbApMliQzd/YSW1/VUnWhbKC04cBUiZKgi0RzDpqbOn20ldWLLWsw91L7ox7L2wTkMT2xAcEaMpEwwkanmCB2dNIyZp2lSPYWHKA4DfYKJH+lZPvXx8qcm4YzfmKzvCFZmAIYZbGHzA6axcHzFaRFJGtM05JbSBy+DBo8/uNVNb3BmfZV6qAR3/wDmpM1UjjKFDXrUgL7zFB5dvtSdPDuEd2lGEjPP2oMrptr2o9lRXDhgpbwOXuI+dC4XwtUbN+NBpE6bmOZ8KIFj9Zvh+FUYqxMwBzn7qpV3gan8+2vXWCvL8h29dKP4vwi9hnFu/bKOVDBTB7JmD2SRGhpUjmjeHWi7qoBMkCBv7PGtdjKNo3YUbWGLcjPcKKThZglgwA8J30E92sD208tYPqzGUqec7+EztV3EnyYUjnduKv7tsZm/5inuqV2oJIDV03aARxF7jn4JCvC8wlQxHmB58qvv8NykZlYBtFOkEgCeWsSNPEU7wdvKijw+O5r7pNcg2rf/AArMnwe92z8Db91B1nF1LZ9E2KIOvJ7LKKtaDo/hTrpJcBVWJJOdCNOZkCBz+YPDMJnYdkso3j4fGvReiHCdesgqzA5e+3a1VnEbO5BRTyUOQTtS9TqAxptTMiJTPoz0fFqTP1hkXLoOoP2rVphtzDXBrMhY1I1dm2FACgAAQANAB4Cq7KBQAoAAAAA0AA2A8KuBr5ied0rrKrDA0UFMV8a4DQHHcRksXDziB5tp98+ygaNxAC8xhc4DzR8VwmsJwYsbs75FZ4J3KjsD2uUHtrU8Z67qwLEs8iSMoMczrpqY99Pk0xa4NvlUSQbJNl/RE4zHW7UdY4WdtyT7BrQn+O4f/iD+F/8AtrE40vnbrCS4MElg2vdIJGlOeF8Ft3LSFs+dwzdllAVQ2RTlK9okq53Gi71T+SY1tvcnPgjjaHOJz5LVYe8rjMjBh3gz8udVoxtkFZygzC6tbJ3e2OYP2rezbgZvSxmCxTYW+wJlQxW4Bs6iQSO4xqDuPfW0QnUHdWZSe/KSJ8JABjxoCx+lcHsOFLqIADtOQRYKP4FjgbzK4E9VbIdSSlxZfKymfR7WnPVhrFaK3eGoGtYyyxRxkiZJtzoBcb0rZPJLsexwp1JrR4XiYZc4EAgctvMbg7iORFd7R6lr2WuPLGWupEnFAMgO7E+4Kx/Cr3vLzrJ2eKm7iE5BSwHcZBpjiLsFmJywsmdoGumsQPvqmKYuBrzQFtGkXxW8QJXQ7eHlVC8RNstmgjf0tZjYDWvLeD4hrmJ6x5YL1l5hO+RWcCPFso9tbzGuRaALBgFAZ9JYjn5zOtK6hLiQqJ9P0XBpNp2/GQQdQRptznlqd/ZQpxa9z+8/jWbOKlQM3lOw8Nfuq3rn9ZP4T/3UB1BPJSti/NC0TYb4SZBjy+NDKaN4fbzMB3n4DU10XcIWCyAFpcCkIo5xr5neieI2ut6kAwtsGQRuzMSxEHUEQNY9GpYCzndV9ZgPZzPur6zjrdzMLdtlg6MXzSuvLKIO3M865ZJ3WO31X1D2x+GJ33SNwNjrLiJ6zAewnU+wTS7iRN+9cYAEO2YE6AJJyDTfSPdTTCMVS7cG62yFP69yLafzE+yvsBhwYDGERSXaNkQSSB38h4kUsOok/f3wh1EQlfTjTWjKDwGBIYAtlTdig7WgMATEk7Dzr0Dg/GbRJVVYDUyQoVEQQq6MYCqANNySdJrGpeFy31i2xbXrGRQCxJAVT2ixMsMw1EDXbSnXRxBqx2LKJ/VSbz+z6pR+/UuqaHtJcgEMQi6jL9l/wtHiukdq27IVclTBICxPPdqttdIbTMqrmJI1MCF0kySeQBmJ2rE2Va9dA0zOxJnYTqSfAan2U7GGSxaN4BiWXLbzkdrrAQSyZOwMsmMx0MGDUjtJG0AHlNkhjbTc7itBxDjlqyYYkt6qiSPOSAPnSXpBxpL1tFSfSlgRBEDTwMzy7qB4LgetJd+1LQASYZz2mZiDOVRqRIksokTVPGLKpedV2EbTElVJiSTEzzootPGx4F5GUyCGIS7RdjPsTTovYmWj0nVfIJN1j/GtkfvVqMQqlTnAKjUggEaa86VdG7GVE8EzT43mzEfwW7Pvq/pHfyYd+9uyP3tD8JqbUEvmDQo3nqzH2mvosJecsxaNSSYHeTMCtbieI28NmWQzoqW1VTOlpROYjRfrGu6b67Vn+CIDiLZb0VJdv2bQLt8Fj21TigFvt10kZ5eNCQTLEbwSDMV05GNf4TwrZmNfIGn9ouvv0U+H2TfvdowCS1xuSpu7Hu308SBWiv8ASS2pbRmZmZiBELmYkKTOpAgaSNKC43ls2+qQBZdhCzsmzsxJLsQVInQBtACJqvo9wtWUXHUMWJFtTOWFjPcaCCwBIULIkk8hoEgY9tu4H0U7y146rhjgDufv6J1guJ28QrgEqQJYHQgeuCO7Qzy303o63xI2puPAVgc2kAXVMXY00DHK4B1PWNWNtuLWNGQdlbwEb9ktlZddxBK+Vc6Q4k9YbIMpbaIEnM6gIWPe0KF9nia2CLpu8BwcqebRiSQAcVfuTFekVpbiEKYDSTHx9KT7RWh4/wATU4G7dRlcXBlB1BGYhTpGhAnQxEVnLHDrKHqnRHYSLjuzjtgSbaFSAgU9nOQ0mdIFDdIb6LYt2bTFkDczrKgscwGgbNfYHxtxyq6F+3hTtigfK0R3YPfuBlCcDxFu2t1naCerUAasy5w9wAeVsCTA7Vaaxx3D3zkXrlaOyGywY15MddDoaznDOGrlV7gBLAsMxIREBIDsFKs5ZgwChlEKSTsDTw1kOMVk7Nm23WtvCpahnOpJCkjQEn0gNaHdQJCdNFFK95s2O/b0Wiuktcy65QCZEAct99PzpXesuDTIvuT8aW2sVCLM5ymw3mBofbSR+lBBIhzB3hqAMLicLm4Xkq064Hb7U9w+J/tSq3Z5VoeCKgVs122hzbOWBjlEKZ511pnU0rNFt6wLjQCcWruS3dubZbZAP61zsL/MT7KD4Jbi3PefgNKjxjFILItpcV2a5LZc0BUByg5gObE+yjME1kIn/qLY7I0i6SPA5bZg1DRDSa5PwH9rrsnjOpLi4UBhMLzZbVtedy4W81tKQB/E8/u1JbZe1eRIzui5RIE5biMyieZVTpzilvEMepvWspLWrSoGKgjMJJukBoP2iNRypmtu0RmF+3kie1nDhe8oFJ90g9+tILSACfX4o2aiOQPa41ZVODYizbQiMuYnzcif+VVHsNaGywTCkgrJUggEHW8wBkDYi3Z5+sfGluGwK3RmssSu3bR11GkjKGBB3icwBEimp4KwsiCdXk/V3ZJywsKql8ol9WA322meVzcAnunB0WxrWuwChuCWMxfxXII3BvEW5Hkpc+ynHTJtLQ5S592WPmalwDAlWAhtGLlilxBouRF+sUSfrLh09UUz41w8XrcayDIIgkcjoSJEcp/AxSTDrtJ4QdVvW39kr4Fjbdu0rMR2VuCJGbMzgxG5lVSDt2T3UkOa7c/WuPp5udB5SaOTgehlrncIsXonxlQY8geWoonA8MNtw6l2ZZKjqbqy+U5JLCAM2Uz4U8bGkuByU9k0MW9wdZN9lqOHqMrEDRmMfsrCWz/8aJSLppf0tp5sfkvzatHh7QRVQbKoUeSiB8BSLj3BjduZ85iAABbLQB3kMOZNQ6dwM24qLSuYyQF54Sjo9YnrD62S0J5i42a77eqt3PfQPH3nEXT+t8gAfiK0/CMAbeVYYhS7lmXJLkIiACTsnWfxVirzlpJ3aSfM6n510Y3bpSR2Hz/0rdO7qSveOOE16RButBPqW/eLVoN8afWcQtiwHP8AwbIQetKl9P8A8j3J8j3VRiHw+JUrnhu1cBg9gQCwaQBA1ETskzS7/wDzxzZWuGAYEWb7H2dgJ7c0eNA4tkbsdiviFMCwsYHmq7UhuBJmvi4+qoesfxIIyqP1muFVA/Wquw4GMVrmgGIBaeUXJJPhWq4bw0WwOyVUGQpILFoIzuRpIBICroskyxMgHjfAxdfMsoxGpALqY5kL21MdwYGOR31mqY6Qs7Ui67S4l2ARSEu2H6wW2ADu8CftlmPaHepOs9xrO469mbs66CPGdfvFMrdhMPFxLnWXGRurKrlQFgy5yW7RiSQAo1A1FQw9jDpdR2uuwVlYoLMSFIOWTc8ImK6UZf0yGi/coYXQQS7t14+K50jaLotZibdpUtwJMG2ALkA6Zs2b4a1ZjHCF7NqLdpSrM05mvL2WtuzQJWGUhFEAnWeSbEXC3ab0mZmb9pjLfE02+jvcW0wRnQ2FtkrOjq11Y0B1C5DHMRTWQtbKGP4r4oNS97tK14RfBOIWC7HEPMqAgIjLHMnTWnCY/BwJdZjWAkTzjSsHew8RBkHY/n861H6NXQd+FMcbDiuT+YcMLA265cuH8gVxtqpdqEBaSrlvnw9w/CrLeIbw/hX8KGWpqK2llo67iDC6xpOkDXXuplevEOuxGVD6I7h4UncaL5feaZuO0CfVXnPL86VLIB81RHkrf9CL+UldgLqk+OdXt/ziz763y15VwHEZWt6xnBQn1WOXI3suLbPvr07B4jOisBEjbuPNT4gyD5V8z+IMp+5dKE4pFAV2og12a56apA10NSTinEWzMiEqFKqzKqu5uOJS1bVuznghizCACNNysLJvrds6XsjMwuZntXFy9W5EwMyNnCej2dxzFOEB27iQPu0O7NLQhq6TSW7iMzkG69vO/U2suWM4RnZ9QftSuukoO+pjFtctWDJRndVfLEhhmFxRII0dSNuVZ0XY9qGwmwrHcV6OFWLIyBCSYZsmXwk6R3a00tG87KUYhRdglrqmUt3MtzsCwNSqtHa0ka1RhsTdNuxll3eytxi982RJgGAtpp1PhVUDXxEkEe1Mj1Do8tQXB+FZXzZluGGAW2SyHMpU57sZQsEyFzMeQrV2lIUAmSAATtJA1McpqnhwcW1F0gvGpBzDcxqQJ0gTAoikaiYyOz2Wue553O5XGpH0mxAWzePIWGU+d9ktr8Os91OmNYfpnjwQlsHW43WHwtWwUt+asTdceYo9EzdKD5JMxpqz+GJfIFMaAAnQSTpPd57V6HwmzbbDorKoGjMxDAkB1BZbgBXmRkMGCNdK844dxRyBH2pCyqmJJgAkdkDSvmxF4gpmcoTJGbsk98ZoJr6mFhe0jdtorlyGiDytnxXgj4hTcS11dzOw6uGGdVYLmg7bjXaATzpJg+E3Ld1GuMltldSAGW45IIgKltiSZHOB3mllvHXkcFbjlwIBDFjERAIMgQfCpDiLjUq2YmZLazyMZpnzonaTdgvH36p8f4g9kewBej8N4XbyZL9pUbrFyjIo6uXYpbJGjSoVSw0M84pj/g1r/gr/AAp+FeRtjbhaW6xiddZ8xzpitq+dcja66sv3tTPyoqjMPiozIb/SvLyapuGoA19TwENqa1NTUF2qS15eRT+ip8PvNGcMSZA76FKyq6cvvNE8OJXXxqeX9BVEFdQXwn9lewFPOY8+72/hW86KcWzrDHUnX/ciSfJ1GccswueFeftezKp8T91NMBfKw4Eg6OAYkSDIP2WBAZTyYd2/GniEjKKvBDX23heqK1Smk/COKC6oEy0SDtnA0JjkwOjL9k+BBLMNXBewsNFVDItJboK3zpmZbvXqvN7bWRZcpMAujEyO4r6woq/x+0gBy3T6W9q4mqo75SXUdohCABJkii8Rh0uCHWYMjcFT3qRqp31BB1oS9wW08ZzdbKQVm9d7JGxHa9Lx31PfVAkidW+8Ywg2uHCEbDyUSL7vZADmz9HC9a5t3mP1zTmzBW02Db61ZaxINxcs5Ll2zftyIgXZW4sciHGY+N2muDwq2wQk6ksSWZySYklmJJMAc+VD3OB2WYMVfMCxUi7dGUuwZsoDwssAdI2FF+YYcHhZ0yhuHcKVrq4iLast68exaRC3avWu04GZtDJncgGhEso9rCrcW2VGH0Z7CXtQUEAspy6cucVosNYW2oVJABJ1JYyxLEksSSSSTr31TbwCKAFNwAbAXbwA8AA+leGp8RJv2ccZ/wArxYucHRFs20ttmW2otg8/qxlM+OmtFk1Vh7KoIWQJJ1JYkkySSxJJJqGJxAQcySYVRuzdw+cnQAEmADUzvE40i4GUPxXEhVILZQQSzepbX0384IA/WZfGvK+L8QN249wgLnEIvqW10VfYoA/ip30q4uLgZAwySDccbOyyUVJ3tqdvWJLd1ZTrMzZv1du6Jru6PT9KOzyo5JNzx5Ijhyk21A9KBGvPl4imnCOCYm+A4NkKWKkNdysCsZtCOUj30uwCmFjuWPjWq4JhMuGzXHcAXb7HJlIOXIG1JBPLkKvbI5l0kdNrrJSyzwrEB8hu2rYOsJdLSJI+yI3B91XYjglxFBlWLGECnMzHuiJrQ4VrJYXCWCm2gBZY9N7xBJDaagj3VVxhxcazbtkvluMIg8lzGO/Ssdqprxx/SZFpI3ybSaxz7rWVvWNNsz87faBWNzIBkT8qp/wbEHWVHhF3/wDnT7hqZmY5CSLQ1CncHbUbjWn9u2pAPY29UUMmvkYatZHpWObZX5/rtcqcaV1lz1ZZXSrbFsRUbOxq3D0txRgJ8EAtWT6yt3euw+6o41lNzsqFGRAQOZVFBbTmSJ9tMOJNntYe4xGZlcmABr1lzkNtqCxagMI5hT7xXNa+z/PzV7WcH74XMP6Htom3jSGyjYKT8KGNwKnt/Go2bgLOR6h+VZtuyU0isJng+KG0xZJK5pZJggiQHU/ZYbZu4wQRW84R0hS4ssw03bbL/uL/AKfPtegY3G1eXYloLEaHNv3ammvB7/b9VtYYHJBgwZHo/LwpGp0zJG2UMT3NOF61bcVMNWBwXFLtvxE6lMonxKegSTzXIfGnOH6Sr9vLtqTNv4NKD/5DXGfo3j9OVWJAecLUqakGpNh+NW2EifYUf+mzVa3FUAmG9oy/FiBSOi/yRbm+aak1EtSJ+kSfZynvGcMR7LPWfGKRcS6UsTlVWY7HQ2kHiQrF2/jUHup0ejleeEDpWtWsxnE1QNqCV9KTlVO7O2y7jTVjOgNI+MZ3wZxWY9UxyZoILrnysuXe3aJBGWczaZjyrJ4nHlz2mzZRCqIVEJ9UL2RvGmp5mtK+ILcEymJ60CAAP9Un8/3rq6bRsjyeVJNK415LKdK7WR3Q6ZXIjmNAdfYaSYY9ofsn/qrQ/pH0x+KA260fFFNZnDE5/wB0/fXQDaaUgGyFoeHOnVW9/sgnuALToK9K4EbX0TMLa3UL32T0jm7YB948OVeW8JSbA/PJq9K/RlxZmwiWLbRdtl2uBwNVdyUZZGogwe73Uojn19UTCA1PeHcHs4hO1bCqbNk5FLdmTeIHo7at+YpJ0m4GmHu4RrCt/mXHIJJMqg2BAI5Vr+H9Z1l0llDZbO+VRsxaCBrqayn6ScXcRsOSTKm6wI1Iy5BII86eGgR33+wnacF2oq/2n/wlXAMQGBV1Yjq80EsJJc7TsfEVnf8AF3GjMgI0INwyCN5hd6P4DxVgpZ2VpAgsrmNXzAdqBqszzqxzgmJZrNkkmSZuak7n0qWSASPpama3FrxapqKgKtHKuoVIERZtSpqeGTSa+snsmpYU6Ukk5TBVhadlJs4aAPQf+q9R4yQWtxytoOQ1A8Ktc/UYbxR/6tyhseZK+CiuW39XvPzXQaRX8Ku7ZDJpvQmEBDOD6jfKmeAUtKiBprQ1ywy3GBIkg+4g/wBqY11W1a82gsZc0f8Aa+80bgVJBIB0NA4saMOeb7zR/DUYnLtLCdCflTJP0JMZ8Se8Lxj21bSM2muU/MH4UfieMsRHZObQjKggHeIQeWlKsXehdvtAe8Hv8qFbGHuHuH4VI1pdmk0vYMEp/Z4gNzbTT9W3uJgehRqcVVSSLaSZEhbeo1j7OnLbvrL4biMHVZHhA+41euO37I8NvwrTG5eEkXmno4pl0UQJ123013rJcUxhdxmJ9Lb+1Gvj+1sJJ02/Ch8ZgHW79YhAFwDUQGk6RO4jurY2hhyse5jh4UOl1lZivMQdJ0O4r0K1hh/gYOs9aJWRp9bpyn41i8aVWYgegTp6y67Vr7t0jg3ZYMpurLBSP9QTodoOmvdRh1i67fRJfg0sr0/E47E6/wCqN/2FrO27naiNlOvvp708vD6diSJ1uDTTTsL3VncO/aP7JqmsFA05C0fALn1WnJfxp5wHj9241q2QGNrXOkK+Uj0Y0kT8qznBbcrZXXtsBp4kivWOjnRCyjm84AtxkCAAljJ7T5h8PbUrxe4Dn5JzCA2z/HmnOIxw6kMpObLymdR4VlOLY259LsMCxZcCWaSSTK3C0z+77hXo1yxZW3BBVQN42A8hXn3H8YuH4jbuW7hy/Q+Q1yZLhG4jUqp07qY2N7TbjjHHqFRontcHAD9rufRZroHiEfDsxaHBZdQxUZixUSoPrU6XgWGgZnSeej78+VZToAbi4W7lD5WeZCswJiDopmNIp43GWn/J/wD1t94pct9R3qpGHwheJCiFtk6dy5vZufhQwq0Nr8K7JUQRVk6VLCHQ1GztXcLsaUeCmDstNim+pwv+2/8AVuVXxbGF2tj1bSqN9hMb+dfXp6nD/sv/AFHoB3lgf1V++uexub9fmrB2TfgJyklpgjcCY86s4th810MmoywdRuaW2GIIINaC+8qPNfmKRIS19jumhgIKymKQ9vwY/M0wwTHXWkt7iDZ7kKDLHv5E0ZwniAJynRjt41bLG7ZwpY5BupaHA8RfVQY07WWQTqAJI3j8aY4e+7STfCxOjM06CZgcuXnS0KlolpkAGQddlzcz3jageG8cN7OtxLSwgKlVymQ6SJJPIn3GoRG54Lm8Kh5aDR5WhvXXz5fpNsQJzS0bxEjY86tu5oB+kp49onl+OnxqF25ZW2SOqzQxGlokkAxsCTrHMffWVw3SVwoBtWyojXKJ172IOtayJ8g8PZJcWtOVrVtkgsLykDcx76uwWLLKC2V9CMpB0M76HzpVg+LK6goDDGDITRtIBgaCgeN8eeyyi0EIMzIJ1B5QRSxDI523uml7ALPCsx9lmu3AqkgAaAHZFk+7U1pMHeZuBtbUMT1kgATot0Mdu4A1juPNluXHJMQDA/WA0HtND4fpJjBhuoQAYfNOi9qc0mHnMde7xFXxRuMYo/dKV7hvynPTW3mxuI0k9Z/0JFZqwsOf2TT7E2Lt8HEM0vcdwYEf5YUcvACkeWLjA75a0HkI2VhPOj/pYX/dt/ziv0Tx7AG9YuJbYo5EqRocy7fKPbX5u4I5AskGIcNryhp+6v0XwjinWseRG4Gok66Huoottuae/wDaCSxTgvK+PYnELaIN53gbSY00INZjFO5xaqmrHDoiztLrlE67dqth03vNh8beW2FhiH7ShtHEmJ13zUlw2MuXX7d5ktIM1wrplX1RyzMdAO+TyrRE5oNphkDOOK+aa4bB38OrLhsMMrWDn0+3pmhgcuaO0J8Y5ViG6W40EjPEdygfAaCtVwviDG2U+nLZTrCQMrO8FQok7HsiNDQLcBw5P/ubZ8ctzXx2rYYdgp2fd9UiXUMcBtXlVuJEzE6x3c48aIutbklEeDOXM4YqPHKgk+7yoYCvgKspKRli7pP50qWEeDQ1nnXaAtuwiBWh4hfixZg8n/nJq7iloKMOQAM2HUmOZz3RJ8dB7qX8QuKyWyq5VOaFktGved+/20Zxt+zhf/tl/qXaiDKr1P1VIdn3BQRtKKbHk6dwJ/hpfYug7d1VWrpzN+y3xFZ0txymPkLRhCYZvrLn7381S4iuUqRvr/yxHz+FDrdys0+I+P8AaiLaNeYGIX8z7asIo7jwoxkV3Wqe+PoeKZlBbKiqT9ku6qSPHLNLei+GyYvDC6oZbqzB2K3A4T/mANUcUxBWwV5NcBPkin7yKe9McP8ARW4dcjW3Ztg+JsFG98ualjADdn/a/knSE7r8ltOI8Dsi1cYWlBCOQddCFPjWX/RVwy3fGJF1A4HVDWdM/Wg7HnHwre8SebN3uNt/dlNePdF+lD4NL621UteVAGJ9Apn1A+0e37I51Pp2OfE5o5wvPdTgStR+iLBpcxV61dQXFFudZ3V1WdO8MaVfpNwq28SoRQq9vQbel8K136I+Fi3aN+QzXSBprkVCeyf1pJJ9lZf9J+uIA/b/AJqa1wOpwhIPTWc40Zz+DD3CR8yKhZusVQA9mBA8RofiDT48HL2cS+VjlZQIBgZjqTpGgM+ykHDsSVD2j3kj9pdCAfLX2eNPjeHM8PZYQQ/1TXh/EbiN2WMSfiIOnjFUY7FdZdzZQpyQY576xyo/gtiybwS7cNtCZzEZohW3jxqzpPgcPavqMNe61Wskse5u0I8NIpNjccdk0A2q+FIxtplBOVSxIEwAZJracG6YDA4i4l0/VEAhUE5DzKyeypEGOW1Cfo3shrV0QDmwr7zp2mGnurIdJE+udpDS5EjQSAnu0geysiPjN+a9tsUvTek+KwvECuIw+IGlsrcDCCuUypPnmb3CsP0kJyrh8Pla36bup/zLmwnuCjQASNe+s7YuvaYXLRKnn4jy5jwNH3R1yG7YGV1/zLSzGv8AqIPVndeXltUHndZOEmVtM2gZVC4J+ZAPnRloEACdgOdKhj3GhOo0IO499WjjTjSF/gX8KeRagLCeVmhX1dIqQtGJ5fPyrVUvre58q5NWWVn3H4a/dVdYtTO+PqbP7/8AMaK4s/1eG/2I91y7VDrNi1HLP/Mfxq3iI+rw/wDtn4XLlS3kep+qePoEPY0B/P53r7A2S7FRqSrfKTRF9VGXxFdtIo2od+CfNG5hukJwnDdZedddm2y+sPWIFaexwIknfXkWt/8AdWW4a0X2/e/mFabD3w2hil6svBxxSGGqSXpHYFu5bttsBmIlToxAiVJGy0x6YdK1xtu2otlCjEySDoRBHvj3UrxABxcEAhSJB1Ggkg+Emj+JWLZsuVRFaJBAA9E6/IimjaNgcM/5QGzZW6wHF7j4JT1czYgtK8lyk6vO4PKsR0NIa1ibTW1cXFtCSVUqR1mVlLHQgmdO6quD4sfR4O4LD7/+ql3BHgP+7/1UAj2teB5j5rbstWr/AEa8ZuWLt2wAGntZSyqA9s5WMsQNRHP7Iof9JVxjeR2ABZXMB0cb/qEx5HWs2bkYgHvI+Oh+M1Zxq56PkfupmwdUP8ws/aQvWMFw+3bBAjVs3/vbC6+xT4Vhf0j4Pq8SuJtlPrDJC3lvkXEgyxAB7QjffKdaE4mzWXZbkaH7JDDXaCNDSzH4nrMqICxJ0EbnYAe+laeLY6xaKTK0vSLg6JaTFWrlopdKkW1uK7IGVjDAAEbRqNCIrKq/bPlTLidlEKon2baBjvLhQGI8CaUqYY+RpsYG3CwkhyfcN4q9q3byMVhWXQkSCSYPeNaFsNnZkPPU7kAkaHw1I91DIfq08/hXyYjK6QMpJgnTbahDea9qIOUs+hB9vKvUOj+AWzZW2OzABcjQszAHf94aeHu86uspbM4MtqSp3OzSORBB561sfp5LSjaFLTe9Ah9xU1HrNzmgBUwkbsqXSrhwym44620PSmBdtj1kf7QHNTNY48AU6ribWU6iQwMHafGK3uG4iG7JjXlyjuM6HSN/71l7/QoZmy3CBJgRsJ0FBpNQWja51fG1s8IcdwbfwWH0qJiizcykkqraEQ0xrz0I1oI12hlc0qxW0jxn4VErUUaptczMTtJ2rV5aThoX6PazLK5rmYgaxIiOQ1POll3EloUxCAgeRZm9urGj8JfAwqrnKy1zsw3bgpziNJn2jvpMtzeOZ/H3VK1mSfam7uFdfuSBQ/WGpldK4IDCdBr4cjHxprQAELnWVbhW1JAg/jWk4bahMx3M1nbQ3OmnIyDrR+C4kVAggDn3A+J5VPOwvGEcZARXE8OgaVUBjJY981RaXkfb7d6ncxYIzXCRr6pIjSCSDpqatskMwUekRIlWEjv1NK8QblNoHhVrZVQQqgA7xQy2AuwAnu0orEOFViH2kTkbLIB7OeYnlvV2KwhtrnuZ1WQMxtGBO0nlXrP8+q2seiVtaEyQNOZApstm21sZwpgGNBOvnV+GwCs4tkvnKZwvVwSpMZgCO+u3MLbAJY3AoMZzbYqDtBIWBrpWOk3EDKACkHctZmBbWSJzayPGtPxHAWsPYS7gkthspFxxJcciRmJKgifR7zWRvYhkjTfaf7VYMfKEyJGhEbd2h8CDWGN7qzj4e9HvA7ZS28+9AzqfI0yxWOz2grBcwYQVVVJENmnKOXZpWNz5Vc0YypicpgNbdvw/80Ji7ohTrz29lTV+wB+dqERJKg7SB7zWsbWSvE9gtSMdaVu2CNmEyQC6qT8aMsYpSZUjL4GRkeAfc0HyaspjrpDNB1n2ADQCOZqrOAuYEhs2o20ieVI/LBw55T+tROF6Jw9i1xRPP384kaHX2+dP8q+q58QTB8RB2rBcJ6QC2wNxLhIAJjKNG0B1MEa7b1oH6S6ntAeErp4arNcefTyh2AuhFKwjlYG8VDaqGHcSR/KQaBYUXcxlsnRI91Q+k2/Vr6FtgcLjGihCDXFNFYi5bK9kHNPw1oVQaMFCn9jEBcPbOXMVuuQJGUgi2DII12FK7qxqBodRt3mdqNuMPo6ZQR2mBkzrltyfKg7o7K+R+ZpDOfemkD4L7PAFQNzUb+6eRrm4ruHtkt7/AJGjFAWhOVefSb9kfIVE+gRLTBEAaHuMxr76ndIHfsB7YAq1EJod1ZWgWrrvEJslCpJcrPdlVlaIjwNPrXHGZswyhogMUWQO6SJis8tqKsV+81M9jSMJ7Pajb/FHGD+jFCTlCQEkaEHNmA12nQzTPjXSG5dsi0RmUujaWxsjKTMCdhtSJbnia6bp5A0NCwa72mBra59i26dInB6wi2GiA3VqDG8arMTyrMf47lwhw7IZ6s25EQTlyhp7uffvSq7cbck1DDlTJcE6gDWN51rY4ABnKVI4XhV3r+oIkwCPfGvw+NWW2+rJiNfDWrLGLQLlK+zl7aqUjqj7Y850qgeVJZ55QTKcswZBgjwMn8PjVQO/PSiLx0bzHyNU2bc5v2SfKO/4028ZQVlW2xoKoRYHlA/vRWHGgjmD8BQweOQPnXmrCoEHnViCVOnlrtpFVs47viaus3BlOmn96J3CwLlx3YEzoAAdRsD+Jr44pvWPvrth5ZiBoZJHnuPz3UUuCt+s3vX8KAua3lGA48FAXbChc4dZLEC32i6rr2mOUL3DQzrsKHNdubmuCmhLUkqanWqxvUkrxWpmG/8ATr/uP/LboW8Iiif/AKdf91v5UobEbL5D5CkM595THfRRRyNqttXjNDCpWfSFGWhDuIVpoizciKG5DyFTWsIsUvA0UXcBOoqjKaIw/KpNSwawmVeVTakcyKv+kv6ze81xalGlCSD2ThHjlUX5PM0GWPeaMvbUK1OZwppBRUA9WfSTEVW1RplBLUrjyD5j5Go4a+VkaaggmJMEEae+vjsfMffVHOsoVS26ynT21S3aIcMxDaAHQEMNSeeg0EjXflShhRiGRryUx4UKaGMUtcqWNSW52SO+umqxTUC6Gipdca5Ua9VrbX/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9222" name="AutoShape 6" descr="data:image/jpeg;base64,/9j/4AAQSkZJRgABAQAAAQABAAD/2wCEAAkGBxQTEhUUEhQWFhQXFxkbGBcYGBcXHRgYFxwXHBcYHBwYHCggGBolGxgYIjEhJSkrLi4uFx8zODMsNygtLisBCgoKDg0OGxAQGywmICYsNCw0LC8sLCwsLSwsLzUsLCwsLCwsLCwsLCwsLC8sLCwsLCwsLCwsLCwsLCwsLCwsLP/AABEIAPoAygMBIgACEQEDEQH/xAAcAAACAwEBAQEAAAAAAAAAAAAEBQIDBgEHAAj/xABKEAACAQIEAgYGBggEBQMFAQABAhEAAwQSITEFQQYTIlFhcTJSgZGhsRQjQsHR8AdicoKSsrPhFTNDc1OiwtLxJDSTRHSDo9MW/8QAGgEAAwEBAQEAAAAAAAAAAAAAAgMEAQUABv/EADIRAAEEAQMCAwYGAgMAAAAAAAEAAgMRIQQSMRNBIlFxYYGhscHwBRQyQpHh0fEVUrL/2gAMAwEAAhEDEQA/APHEaZrpqvLFWqZFLWqDVUwq+5VRrQvKDVaagwqwV4rwXwqQr4VZZBM7bfeB99CSiUVozBcQu2/8u469+VivyNUqYP8A4qxLvh8vwpb6Ioi0bDRwaXcVinuau7Me9jNUxVxYfkCrABG6+Uf2oQdooBeNuNkqhVqYWrkYd49wq9GGmx8Mo91YXrwAQ6LRthdajZjw/hFM8Kw02jwW3PxNLc9eAT/ohw5ruJt5Vkgg6aAZdmMDQDTzr37CWcigbnme815X0L4tatJ2LWKLkwWRcKBI2AkzWpHScwSbeMUASSRhNANSd9dNaKJwb4ihcL4Wxqo2e1MnxH52qGDBGYFi0NoTExlU/ZAG5PKiKs/UEtcNcivmrsVq8oMOdSDV8woO+pzAg+z768sQPHOKtaa3A7BbttEwq6keExSZunIkxbMcvrEGn8NaLLJIYmTqD3TyqP0Ady+7+9LIJNgrbX5Ey6GqR2TRFQdZrwKJQutMVXXCCK6prV5fNUrdRNTtjSvFeCmKJwy+l+yP5kocUbw+0SLkeqPjctilvOEYQ868ufj86m0Tpt+Z+NfC2S0DeasawQJkETGhmDWWvUqxVgP5irzgmAOqkgSVnUDyqdnAswUystsCYJ5TQ7gtpUKKvtCr8Lwu485V0UwTrE6jSN9qJtcGu5iuTXTfSZ7id6EuC2kKh/MVoOjPB/pFyHLLaUS7AA+QHt+Hsong3RM3sLibzXEV7LKAmdRHaIuZwdQYHY2zGRW16M9Hri27SAICwz5GZCxUwQxSZy6d/d7B54QuNKvFYg4bKUQLbaFZwhyAa5WI3VhseRB8BJXH8YTZA2OV8wnQkLoQftA7jz760tgK6aq7Adn04EHlGXugVmOlGHt2WWwobKtvKpYgwCARJAG2o19ahIrKEZXpODeS/wC0P5EomaW8PJJJGxyH3olH3Krjd4UJUzXGNQckAVV1mo7oplrFHrDAjbvqm807g+Pu5Vy4QB4afCqr10FTz07PtoC5epRw10kzBg7baEcjV/0l/UPwr7DYcgAaa7xt7t9+dSNq/wAintmtF0sX5AU0Zw7hty+SLShiokguiaeGdhPkKBFfGgIPZNFd1zEpBg7gkH2eVUgVZcqIFGOEK+Iol7caeA9xAqgii7rEnU7AAeQGgoXFEAqgtM+Fjs3f2F/q2aAUU14Vblbun2B/VtUmR2EbRlA2bmW5OoEnaPHvpvhsE91CEhgWEvlyKsaxMSzeAkxyqHDeGA3B1ilpbs2xMtJ0nLrryA1Phz9N4R0fMAXRmK6dUhyInhcddjqfq7eu0kTU887GCyjY0nCQ8J6GICGHWXWdSVVVMQ0jWNSu/bJUU4w/R2MsGzbyaEIDedYMwepViB+01a61gFy5Wgr6gUJb13+rGjeb5j40WFgQNuQrkS/iefCLTxD5rLJ0fjNLXrmYyYtW1/q3x8qlb6PqLiXFF5ChBEpYZTBmCFxE791aeK4RU/8AyUvkEfQb5pPZsBExClkbrmzE3VuWQsMWABdWRoJMdsUQL6pibF68rWkW2o6xgGTsqygdYkrrOmoJnaj4qkWACShKMdymkzzYRlf94GqIvxWj4wlv0t8FI+FWrwRiMb1QJJFuLvYEnUgCdQAZBEeNPulXDjcbApMliQzd/YSW1/VUnWhbKC04cBUiZKgi0RzDpqbOn20ldWLLWsw91L7ox7L2wTkMT2xAcEaMpEwwkanmCB2dNIyZp2lSPYWHKA4DfYKJH+lZPvXx8qcm4YzfmKzvCFZmAIYZbGHzA6axcHzFaRFJGtM05JbSBy+DBo8/uNVNb3BmfZV6qAR3/wDmpM1UjjKFDXrUgL7zFB5dvtSdPDuEd2lGEjPP2oMrptr2o9lRXDhgpbwOXuI+dC4XwtUbN+NBpE6bmOZ8KIFj9Zvh+FUYqxMwBzn7qpV3gan8+2vXWCvL8h29dKP4vwi9hnFu/bKOVDBTB7JmD2SRGhpUjmjeHWi7qoBMkCBv7PGtdjKNo3YUbWGLcjPcKKThZglgwA8J30E92sD208tYPqzGUqec7+EztV3EnyYUjnduKv7tsZm/5inuqV2oJIDV03aARxF7jn4JCvC8wlQxHmB58qvv8NykZlYBtFOkEgCeWsSNPEU7wdvKijw+O5r7pNcg2rf/AArMnwe92z8Db91B1nF1LZ9E2KIOvJ7LKKtaDo/hTrpJcBVWJJOdCNOZkCBz+YPDMJnYdkso3j4fGvReiHCdesgqzA5e+3a1VnEbO5BRTyUOQTtS9TqAxptTMiJTPoz0fFqTP1hkXLoOoP2rVphtzDXBrMhY1I1dm2FACgAAQANAB4Cq7KBQAoAAAAA0AA2A8KuBr5ied0rrKrDA0UFMV8a4DQHHcRksXDziB5tp98+ygaNxAC8xhc4DzR8VwmsJwYsbs75FZ4J3KjsD2uUHtrU8Z67qwLEs8iSMoMczrpqY99Pk0xa4NvlUSQbJNl/RE4zHW7UdY4WdtyT7BrQn+O4f/iD+F/8AtrE40vnbrCS4MElg2vdIJGlOeF8Ft3LSFs+dwzdllAVQ2RTlK9okq53Gi71T+SY1tvcnPgjjaHOJz5LVYe8rjMjBh3gz8udVoxtkFZygzC6tbJ3e2OYP2rezbgZvSxmCxTYW+wJlQxW4Bs6iQSO4xqDuPfW0QnUHdWZSe/KSJ8JABjxoCx+lcHsOFLqIADtOQRYKP4FjgbzK4E9VbIdSSlxZfKymfR7WnPVhrFaK3eGoGtYyyxRxkiZJtzoBcb0rZPJLsexwp1JrR4XiYZc4EAgctvMbg7iORFd7R6lr2WuPLGWupEnFAMgO7E+4Kx/Cr3vLzrJ2eKm7iE5BSwHcZBpjiLsFmJywsmdoGumsQPvqmKYuBrzQFtGkXxW8QJXQ7eHlVC8RNstmgjf0tZjYDWvLeD4hrmJ6x5YL1l5hO+RWcCPFso9tbzGuRaALBgFAZ9JYjn5zOtK6hLiQqJ9P0XBpNp2/GQQdQRptznlqd/ZQpxa9z+8/jWbOKlQM3lOw8Nfuq3rn9ZP4T/3UB1BPJSti/NC0TYb4SZBjy+NDKaN4fbzMB3n4DU10XcIWCyAFpcCkIo5xr5neieI2ut6kAwtsGQRuzMSxEHUEQNY9GpYCzndV9ZgPZzPur6zjrdzMLdtlg6MXzSuvLKIO3M865ZJ3WO31X1D2x+GJ33SNwNjrLiJ6zAewnU+wTS7iRN+9cYAEO2YE6AJJyDTfSPdTTCMVS7cG62yFP69yLafzE+yvsBhwYDGERSXaNkQSSB38h4kUsOok/f3wh1EQlfTjTWjKDwGBIYAtlTdig7WgMATEk7Dzr0Dg/GbRJVVYDUyQoVEQQq6MYCqANNySdJrGpeFy31i2xbXrGRQCxJAVT2ixMsMw1EDXbSnXRxBqx2LKJ/VSbz+z6pR+/UuqaHtJcgEMQi6jL9l/wtHiukdq27IVclTBICxPPdqttdIbTMqrmJI1MCF0kySeQBmJ2rE2Va9dA0zOxJnYTqSfAan2U7GGSxaN4BiWXLbzkdrrAQSyZOwMsmMx0MGDUjtJG0AHlNkhjbTc7itBxDjlqyYYkt6qiSPOSAPnSXpBxpL1tFSfSlgRBEDTwMzy7qB4LgetJd+1LQASYZz2mZiDOVRqRIksokTVPGLKpedV2EbTElVJiSTEzzootPGx4F5GUyCGIS7RdjPsTTovYmWj0nVfIJN1j/GtkfvVqMQqlTnAKjUggEaa86VdG7GVE8EzT43mzEfwW7Pvq/pHfyYd+9uyP3tD8JqbUEvmDQo3nqzH2mvosJecsxaNSSYHeTMCtbieI28NmWQzoqW1VTOlpROYjRfrGu6b67Vn+CIDiLZb0VJdv2bQLt8Fj21TigFvt10kZ5eNCQTLEbwSDMV05GNf4TwrZmNfIGn9ouvv0U+H2TfvdowCS1xuSpu7Hu308SBWiv8ASS2pbRmZmZiBELmYkKTOpAgaSNKC43ls2+qQBZdhCzsmzsxJLsQVInQBtACJqvo9wtWUXHUMWJFtTOWFjPcaCCwBIULIkk8hoEgY9tu4H0U7y146rhjgDufv6J1guJ28QrgEqQJYHQgeuCO7Qzy303o63xI2puPAVgc2kAXVMXY00DHK4B1PWNWNtuLWNGQdlbwEb9ktlZddxBK+Vc6Q4k9YbIMpbaIEnM6gIWPe0KF9nia2CLpu8BwcqebRiSQAcVfuTFekVpbiEKYDSTHx9KT7RWh4/wATU4G7dRlcXBlB1BGYhTpGhAnQxEVnLHDrKHqnRHYSLjuzjtgSbaFSAgU9nOQ0mdIFDdIb6LYt2bTFkDczrKgscwGgbNfYHxtxyq6F+3hTtigfK0R3YPfuBlCcDxFu2t1naCerUAasy5w9wAeVsCTA7Vaaxx3D3zkXrlaOyGywY15MddDoaznDOGrlV7gBLAsMxIREBIDsFKs5ZgwChlEKSTsDTw1kOMVk7Nm23WtvCpahnOpJCkjQEn0gNaHdQJCdNFFK95s2O/b0Wiuktcy65QCZEAct99PzpXesuDTIvuT8aW2sVCLM5ymw3mBofbSR+lBBIhzB3hqAMLicLm4Xkq064Hb7U9w+J/tSq3Z5VoeCKgVs122hzbOWBjlEKZ511pnU0rNFt6wLjQCcWruS3dubZbZAP61zsL/MT7KD4Jbi3PefgNKjxjFILItpcV2a5LZc0BUByg5gObE+yjME1kIn/qLY7I0i6SPA5bZg1DRDSa5PwH9rrsnjOpLi4UBhMLzZbVtedy4W81tKQB/E8/u1JbZe1eRIzui5RIE5biMyieZVTpzilvEMepvWspLWrSoGKgjMJJukBoP2iNRypmtu0RmF+3kie1nDhe8oFJ90g9+tILSACfX4o2aiOQPa41ZVODYizbQiMuYnzcif+VVHsNaGywTCkgrJUggEHW8wBkDYi3Z5+sfGluGwK3RmssSu3bR11GkjKGBB3icwBEimp4KwsiCdXk/V3ZJywsKql8ol9WA322meVzcAnunB0WxrWuwChuCWMxfxXII3BvEW5Hkpc+ynHTJtLQ5S592WPmalwDAlWAhtGLlilxBouRF+sUSfrLh09UUz41w8XrcayDIIgkcjoSJEcp/AxSTDrtJ4QdVvW39kr4Fjbdu0rMR2VuCJGbMzgxG5lVSDt2T3UkOa7c/WuPp5udB5SaOTgehlrncIsXonxlQY8geWoonA8MNtw6l2ZZKjqbqy+U5JLCAM2Uz4U8bGkuByU9k0MW9wdZN9lqOHqMrEDRmMfsrCWz/8aJSLppf0tp5sfkvzatHh7QRVQbKoUeSiB8BSLj3BjduZ85iAABbLQB3kMOZNQ6dwM24qLSuYyQF54Sjo9YnrD62S0J5i42a77eqt3PfQPH3nEXT+t8gAfiK0/CMAbeVYYhS7lmXJLkIiACTsnWfxVirzlpJ3aSfM6n510Y3bpSR2Hz/0rdO7qSveOOE16RButBPqW/eLVoN8afWcQtiwHP8AwbIQetKl9P8A8j3J8j3VRiHw+JUrnhu1cBg9gQCwaQBA1ETskzS7/wDzxzZWuGAYEWb7H2dgJ7c0eNA4tkbsdiviFMCwsYHmq7UhuBJmvi4+qoesfxIIyqP1muFVA/Wquw4GMVrmgGIBaeUXJJPhWq4bw0WwOyVUGQpILFoIzuRpIBICroskyxMgHjfAxdfMsoxGpALqY5kL21MdwYGOR31mqY6Qs7Ui67S4l2ARSEu2H6wW2ADu8CftlmPaHepOs9xrO469mbs66CPGdfvFMrdhMPFxLnWXGRurKrlQFgy5yW7RiSQAo1A1FQw9jDpdR2uuwVlYoLMSFIOWTc8ImK6UZf0yGi/coYXQQS7t14+K50jaLotZibdpUtwJMG2ALkA6Zs2b4a1ZjHCF7NqLdpSrM05mvL2WtuzQJWGUhFEAnWeSbEXC3ab0mZmb9pjLfE02+jvcW0wRnQ2FtkrOjq11Y0B1C5DHMRTWQtbKGP4r4oNS97tK14RfBOIWC7HEPMqAgIjLHMnTWnCY/BwJdZjWAkTzjSsHew8RBkHY/n861H6NXQd+FMcbDiuT+YcMLA265cuH8gVxtqpdqEBaSrlvnw9w/CrLeIbw/hX8KGWpqK2llo67iDC6xpOkDXXuplevEOuxGVD6I7h4UncaL5feaZuO0CfVXnPL86VLIB81RHkrf9CL+UldgLqk+OdXt/ziz763y15VwHEZWt6xnBQn1WOXI3suLbPvr07B4jOisBEjbuPNT4gyD5V8z+IMp+5dKE4pFAV2og12a56apA10NSTinEWzMiEqFKqzKqu5uOJS1bVuznghizCACNNysLJvrds6XsjMwuZntXFy9W5EwMyNnCej2dxzFOEB27iQPu0O7NLQhq6TSW7iMzkG69vO/U2suWM4RnZ9QftSuukoO+pjFtctWDJRndVfLEhhmFxRII0dSNuVZ0XY9qGwmwrHcV6OFWLIyBCSYZsmXwk6R3a00tG87KUYhRdglrqmUt3MtzsCwNSqtHa0ka1RhsTdNuxll3eytxi982RJgGAtpp1PhVUDXxEkEe1Mj1Do8tQXB+FZXzZluGGAW2SyHMpU57sZQsEyFzMeQrV2lIUAmSAATtJA1McpqnhwcW1F0gvGpBzDcxqQJ0gTAoikaiYyOz2Wue553O5XGpH0mxAWzePIWGU+d9ktr8Os91OmNYfpnjwQlsHW43WHwtWwUt+asTdceYo9EzdKD5JMxpqz+GJfIFMaAAnQSTpPd57V6HwmzbbDorKoGjMxDAkB1BZbgBXmRkMGCNdK844dxRyBH2pCyqmJJgAkdkDSvmxF4gpmcoTJGbsk98ZoJr6mFhe0jdtorlyGiDytnxXgj4hTcS11dzOw6uGGdVYLmg7bjXaATzpJg+E3Ld1GuMltldSAGW45IIgKltiSZHOB3mllvHXkcFbjlwIBDFjERAIMgQfCpDiLjUq2YmZLazyMZpnzonaTdgvH36p8f4g9kewBej8N4XbyZL9pUbrFyjIo6uXYpbJGjSoVSw0M84pj/g1r/gr/AAp+FeRtjbhaW6xiddZ8xzpitq+dcja66sv3tTPyoqjMPiozIb/SvLyapuGoA19TwENqa1NTUF2qS15eRT+ip8PvNGcMSZA76FKyq6cvvNE8OJXXxqeX9BVEFdQXwn9lewFPOY8+72/hW86KcWzrDHUnX/ciSfJ1GccswueFeftezKp8T91NMBfKw4Eg6OAYkSDIP2WBAZTyYd2/GniEjKKvBDX23heqK1Smk/COKC6oEy0SDtnA0JjkwOjL9k+BBLMNXBewsNFVDItJboK3zpmZbvXqvN7bWRZcpMAujEyO4r6woq/x+0gBy3T6W9q4mqo75SXUdohCABJkii8Rh0uCHWYMjcFT3qRqp31BB1oS9wW08ZzdbKQVm9d7JGxHa9Lx31PfVAkidW+8Ywg2uHCEbDyUSL7vZADmz9HC9a5t3mP1zTmzBW02Db61ZaxINxcs5Ll2zftyIgXZW4sciHGY+N2muDwq2wQk6ksSWZySYklmJJMAc+VD3OB2WYMVfMCxUi7dGUuwZsoDwssAdI2FF+YYcHhZ0yhuHcKVrq4iLast68exaRC3avWu04GZtDJncgGhEso9rCrcW2VGH0Z7CXtQUEAspy6cucVosNYW2oVJABJ1JYyxLEksSSSSTr31TbwCKAFNwAbAXbwA8AA+leGp8RJv2ccZ/wArxYucHRFs20ttmW2otg8/qxlM+OmtFk1Vh7KoIWQJJ1JYkkySSxJJJqGJxAQcySYVRuzdw+cnQAEmADUzvE40i4GUPxXEhVILZQQSzepbX0384IA/WZfGvK+L8QN249wgLnEIvqW10VfYoA/ip30q4uLgZAwySDccbOyyUVJ3tqdvWJLd1ZTrMzZv1du6Jru6PT9KOzyo5JNzx5Ijhyk21A9KBGvPl4imnCOCYm+A4NkKWKkNdysCsZtCOUj30uwCmFjuWPjWq4JhMuGzXHcAXb7HJlIOXIG1JBPLkKvbI5l0kdNrrJSyzwrEB8hu2rYOsJdLSJI+yI3B91XYjglxFBlWLGECnMzHuiJrQ4VrJYXCWCm2gBZY9N7xBJDaagj3VVxhxcazbtkvluMIg8lzGO/Ssdqprxx/SZFpI3ybSaxz7rWVvWNNsz87faBWNzIBkT8qp/wbEHWVHhF3/wDnT7hqZmY5CSLQ1CncHbUbjWn9u2pAPY29UUMmvkYatZHpWObZX5/rtcqcaV1lz1ZZXSrbFsRUbOxq3D0txRgJ8EAtWT6yt3euw+6o41lNzsqFGRAQOZVFBbTmSJ9tMOJNntYe4xGZlcmABr1lzkNtqCxagMI5hT7xXNa+z/PzV7WcH74XMP6Htom3jSGyjYKT8KGNwKnt/Go2bgLOR6h+VZtuyU0isJng+KG0xZJK5pZJggiQHU/ZYbZu4wQRW84R0hS4ssw03bbL/uL/AKfPtegY3G1eXYloLEaHNv3ammvB7/b9VtYYHJBgwZHo/LwpGp0zJG2UMT3NOF61bcVMNWBwXFLtvxE6lMonxKegSTzXIfGnOH6Sr9vLtqTNv4NKD/5DXGfo3j9OVWJAecLUqakGpNh+NW2EifYUf+mzVa3FUAmG9oy/FiBSOi/yRbm+aak1EtSJ+kSfZynvGcMR7LPWfGKRcS6UsTlVWY7HQ2kHiQrF2/jUHup0ejleeEDpWtWsxnE1QNqCV9KTlVO7O2y7jTVjOgNI+MZ3wZxWY9UxyZoILrnysuXe3aJBGWczaZjyrJ4nHlz2mzZRCqIVEJ9UL2RvGmp5mtK+ILcEymJ60CAAP9Un8/3rq6bRsjyeVJNK415LKdK7WR3Q6ZXIjmNAdfYaSYY9ofsn/qrQ/pH0x+KA260fFFNZnDE5/wB0/fXQDaaUgGyFoeHOnVW9/sgnuALToK9K4EbX0TMLa3UL32T0jm7YB948OVeW8JSbA/PJq9K/RlxZmwiWLbRdtl2uBwNVdyUZZGogwe73Uojn19UTCA1PeHcHs4hO1bCqbNk5FLdmTeIHo7at+YpJ0m4GmHu4RrCt/mXHIJJMqg2BAI5Vr+H9Z1l0llDZbO+VRsxaCBrqayn6ScXcRsOSTKm6wI1Iy5BII86eGgR33+wnacF2oq/2n/wlXAMQGBV1Yjq80EsJJc7TsfEVnf8AF3GjMgI0INwyCN5hd6P4DxVgpZ2VpAgsrmNXzAdqBqszzqxzgmJZrNkkmSZuak7n0qWSASPpama3FrxapqKgKtHKuoVIERZtSpqeGTSa+snsmpYU6Ukk5TBVhadlJs4aAPQf+q9R4yQWtxytoOQ1A8Ktc/UYbxR/6tyhseZK+CiuW39XvPzXQaRX8Ku7ZDJpvQmEBDOD6jfKmeAUtKiBprQ1ywy3GBIkg+4g/wBqY11W1a82gsZc0f8Aa+80bgVJBIB0NA4saMOeb7zR/DUYnLtLCdCflTJP0JMZ8Se8Lxj21bSM2muU/MH4UfieMsRHZObQjKggHeIQeWlKsXehdvtAe8Hv8qFbGHuHuH4VI1pdmk0vYMEp/Z4gNzbTT9W3uJgehRqcVVSSLaSZEhbeo1j7OnLbvrL4biMHVZHhA+41euO37I8NvwrTG5eEkXmno4pl0UQJ123013rJcUxhdxmJ9Lb+1Gvj+1sJJ02/Ch8ZgHW79YhAFwDUQGk6RO4jurY2hhyse5jh4UOl1lZivMQdJ0O4r0K1hh/gYOs9aJWRp9bpyn41i8aVWYgegTp6y67Vr7t0jg3ZYMpurLBSP9QTodoOmvdRh1i67fRJfg0sr0/E47E6/wCqN/2FrO27naiNlOvvp708vD6diSJ1uDTTTsL3VncO/aP7JqmsFA05C0fALn1WnJfxp5wHj9241q2QGNrXOkK+Uj0Y0kT8qznBbcrZXXtsBp4kivWOjnRCyjm84AtxkCAAljJ7T5h8PbUrxe4Dn5JzCA2z/HmnOIxw6kMpObLymdR4VlOLY259LsMCxZcCWaSSTK3C0z+77hXo1yxZW3BBVQN42A8hXn3H8YuH4jbuW7hy/Q+Q1yZLhG4jUqp07qY2N7TbjjHHqFRontcHAD9rufRZroHiEfDsxaHBZdQxUZixUSoPrU6XgWGgZnSeej78+VZToAbi4W7lD5WeZCswJiDopmNIp43GWn/J/wD1t94pct9R3qpGHwheJCiFtk6dy5vZufhQwq0Nr8K7JUQRVk6VLCHQ1GztXcLsaUeCmDstNim+pwv+2/8AVuVXxbGF2tj1bSqN9hMb+dfXp6nD/sv/AFHoB3lgf1V++uexub9fmrB2TfgJyklpgjcCY86s4th810MmoywdRuaW2GIIINaC+8qPNfmKRIS19jumhgIKymKQ9vwY/M0wwTHXWkt7iDZ7kKDLHv5E0ZwniAJynRjt41bLG7ZwpY5BupaHA8RfVQY07WWQTqAJI3j8aY4e+7STfCxOjM06CZgcuXnS0KlolpkAGQddlzcz3jageG8cN7OtxLSwgKlVymQ6SJJPIn3GoRG54Lm8Kh5aDR5WhvXXz5fpNsQJzS0bxEjY86tu5oB+kp49onl+OnxqF25ZW2SOqzQxGlokkAxsCTrHMffWVw3SVwoBtWyojXKJ172IOtayJ8g8PZJcWtOVrVtkgsLykDcx76uwWLLKC2V9CMpB0M76HzpVg+LK6goDDGDITRtIBgaCgeN8eeyyi0EIMzIJ1B5QRSxDI523uml7ALPCsx9lmu3AqkgAaAHZFk+7U1pMHeZuBtbUMT1kgATot0Mdu4A1juPNluXHJMQDA/WA0HtND4fpJjBhuoQAYfNOi9qc0mHnMde7xFXxRuMYo/dKV7hvynPTW3mxuI0k9Z/0JFZqwsOf2TT7E2Lt8HEM0vcdwYEf5YUcvACkeWLjA75a0HkI2VhPOj/pYX/dt/ziv0Tx7AG9YuJbYo5EqRocy7fKPbX5u4I5AskGIcNryhp+6v0XwjinWseRG4Gok66Huoottuae/wDaCSxTgvK+PYnELaIN53gbSY00INZjFO5xaqmrHDoiztLrlE67dqth03vNh8beW2FhiH7ShtHEmJ13zUlw2MuXX7d5ktIM1wrplX1RyzMdAO+TyrRE5oNphkDOOK+aa4bB38OrLhsMMrWDn0+3pmhgcuaO0J8Y5ViG6W40EjPEdygfAaCtVwviDG2U+nLZTrCQMrO8FQok7HsiNDQLcBw5P/ubZ8ctzXx2rYYdgp2fd9UiXUMcBtXlVuJEzE6x3c48aIutbklEeDOXM4YqPHKgk+7yoYCvgKspKRli7pP50qWEeDQ1nnXaAtuwiBWh4hfixZg8n/nJq7iloKMOQAM2HUmOZz3RJ8dB7qX8QuKyWyq5VOaFktGved+/20Zxt+zhf/tl/qXaiDKr1P1VIdn3BQRtKKbHk6dwJ/hpfYug7d1VWrpzN+y3xFZ0txymPkLRhCYZvrLn7381S4iuUqRvr/yxHz+FDrdys0+I+P8AaiLaNeYGIX8z7asIo7jwoxkV3Wqe+PoeKZlBbKiqT9ku6qSPHLNLei+GyYvDC6oZbqzB2K3A4T/mANUcUxBWwV5NcBPkin7yKe9McP8ARW4dcjW3Ztg+JsFG98ualjADdn/a/knSE7r8ltOI8Dsi1cYWlBCOQddCFPjWX/RVwy3fGJF1A4HVDWdM/Wg7HnHwre8SebN3uNt/dlNePdF+lD4NL621UteVAGJ9Apn1A+0e37I51Pp2OfE5o5wvPdTgStR+iLBpcxV61dQXFFudZ3V1WdO8MaVfpNwq28SoRQq9vQbel8K136I+Fi3aN+QzXSBprkVCeyf1pJJ9lZf9J+uIA/b/AJqa1wOpwhIPTWc40Zz+DD3CR8yKhZusVQA9mBA8RofiDT48HL2cS+VjlZQIBgZjqTpGgM+ykHDsSVD2j3kj9pdCAfLX2eNPjeHM8PZYQQ/1TXh/EbiN2WMSfiIOnjFUY7FdZdzZQpyQY576xyo/gtiybwS7cNtCZzEZohW3jxqzpPgcPavqMNe61Wskse5u0I8NIpNjccdk0A2q+FIxtplBOVSxIEwAZJracG6YDA4i4l0/VEAhUE5DzKyeypEGOW1Cfo3shrV0QDmwr7zp2mGnurIdJE+udpDS5EjQSAnu0geysiPjN+a9tsUvTek+KwvECuIw+IGlsrcDCCuUypPnmb3CsP0kJyrh8Pla36bup/zLmwnuCjQASNe+s7YuvaYXLRKnn4jy5jwNH3R1yG7YGV1/zLSzGv8AqIPVndeXltUHndZOEmVtM2gZVC4J+ZAPnRloEACdgOdKhj3GhOo0IO499WjjTjSF/gX8KeRagLCeVmhX1dIqQtGJ5fPyrVUvre58q5NWWVn3H4a/dVdYtTO+PqbP7/8AMaK4s/1eG/2I91y7VDrNi1HLP/Mfxq3iI+rw/wDtn4XLlS3kep+qePoEPY0B/P53r7A2S7FRqSrfKTRF9VGXxFdtIo2od+CfNG5hukJwnDdZedddm2y+sPWIFaexwIknfXkWt/8AdWW4a0X2/e/mFabD3w2hil6svBxxSGGqSXpHYFu5bttsBmIlToxAiVJGy0x6YdK1xtu2otlCjEySDoRBHvj3UrxABxcEAhSJB1Ggkg+Emj+JWLZsuVRFaJBAA9E6/IimjaNgcM/5QGzZW6wHF7j4JT1czYgtK8lyk6vO4PKsR0NIa1ibTW1cXFtCSVUqR1mVlLHQgmdO6quD4sfR4O4LD7/+ql3BHgP+7/1UAj2teB5j5rbstWr/AEa8ZuWLt2wAGntZSyqA9s5WMsQNRHP7Iof9JVxjeR2ABZXMB0cb/qEx5HWs2bkYgHvI+Oh+M1Zxq56PkfupmwdUP8ws/aQvWMFw+3bBAjVs3/vbC6+xT4Vhf0j4Pq8SuJtlPrDJC3lvkXEgyxAB7QjffKdaE4mzWXZbkaH7JDDXaCNDSzH4nrMqICxJ0EbnYAe+laeLY6xaKTK0vSLg6JaTFWrlopdKkW1uK7IGVjDAAEbRqNCIrKq/bPlTLidlEKon2baBjvLhQGI8CaUqYY+RpsYG3CwkhyfcN4q9q3byMVhWXQkSCSYPeNaFsNnZkPPU7kAkaHw1I91DIfq08/hXyYjK6QMpJgnTbahDea9qIOUs+hB9vKvUOj+AWzZW2OzABcjQszAHf94aeHu86uspbM4MtqSp3OzSORBB561sfp5LSjaFLTe9Ah9xU1HrNzmgBUwkbsqXSrhwym44620PSmBdtj1kf7QHNTNY48AU6ribWU6iQwMHafGK3uG4iG7JjXlyjuM6HSN/71l7/QoZmy3CBJgRsJ0FBpNQWja51fG1s8IcdwbfwWH0qJiizcykkqraEQ0xrz0I1oI12hlc0qxW0jxn4VErUUaptczMTtJ2rV5aThoX6PazLK5rmYgaxIiOQ1POll3EloUxCAgeRZm9urGj8JfAwqrnKy1zsw3bgpziNJn2jvpMtzeOZ/H3VK1mSfam7uFdfuSBQ/WGpldK4IDCdBr4cjHxprQAELnWVbhW1JAg/jWk4bahMx3M1nbQ3OmnIyDrR+C4kVAggDn3A+J5VPOwvGEcZARXE8OgaVUBjJY981RaXkfb7d6ncxYIzXCRr6pIjSCSDpqatskMwUekRIlWEjv1NK8QblNoHhVrZVQQqgA7xQy2AuwAnu0orEOFViH2kTkbLIB7OeYnlvV2KwhtrnuZ1WQMxtGBO0nlXrP8+q2seiVtaEyQNOZApstm21sZwpgGNBOvnV+GwCs4tkvnKZwvVwSpMZgCO+u3MLbAJY3AoMZzbYqDtBIWBrpWOk3EDKACkHctZmBbWSJzayPGtPxHAWsPYS7gkthspFxxJcciRmJKgifR7zWRvYhkjTfaf7VYMfKEyJGhEbd2h8CDWGN7qzj4e9HvA7ZS28+9AzqfI0yxWOz2grBcwYQVVVJENmnKOXZpWNz5Vc0YypicpgNbdvw/80Ji7ohTrz29lTV+wB+dqERJKg7SB7zWsbWSvE9gtSMdaVu2CNmEyQC6qT8aMsYpSZUjL4GRkeAfc0HyaspjrpDNB1n2ADQCOZqrOAuYEhs2o20ieVI/LBw55T+tROF6Jw9i1xRPP384kaHX2+dP8q+q58QTB8RB2rBcJ6QC2wNxLhIAJjKNG0B1MEa7b1oH6S6ntAeErp4arNcefTyh2AuhFKwjlYG8VDaqGHcSR/KQaBYUXcxlsnRI91Q+k2/Vr6FtgcLjGihCDXFNFYi5bK9kHNPw1oVQaMFCn9jEBcPbOXMVuuQJGUgi2DII12FK7qxqBodRt3mdqNuMPo6ZQR2mBkzrltyfKg7o7K+R+ZpDOfemkD4L7PAFQNzUb+6eRrm4ruHtkt7/AJGjFAWhOVefSb9kfIVE+gRLTBEAaHuMxr76ndIHfsB7YAq1EJod1ZWgWrrvEJslCpJcrPdlVlaIjwNPrXHGZswyhogMUWQO6SJis8tqKsV+81M9jSMJ7Pajb/FHGD+jFCTlCQEkaEHNmA12nQzTPjXSG5dsi0RmUujaWxsjKTMCdhtSJbnia6bp5A0NCwa72mBra59i26dInB6wi2GiA3VqDG8arMTyrMf47lwhw7IZ6s25EQTlyhp7uffvSq7cbck1DDlTJcE6gDWN51rY4ABnKVI4XhV3r+oIkwCPfGvw+NWW2+rJiNfDWrLGLQLlK+zl7aqUjqj7Y850qgeVJZ55QTKcswZBgjwMn8PjVQO/PSiLx0bzHyNU2bc5v2SfKO/4028ZQVlW2xoKoRYHlA/vRWHGgjmD8BQweOQPnXmrCoEHnViCVOnlrtpFVs47viaus3BlOmn96J3CwLlx3YEzoAAdRsD+Jr44pvWPvrth5ZiBoZJHnuPz3UUuCt+s3vX8KAua3lGA48FAXbChc4dZLEC32i6rr2mOUL3DQzrsKHNdubmuCmhLUkqanWqxvUkrxWpmG/8ATr/uP/LboW8Iiif/AKdf91v5UobEbL5D5CkM595THfRRRyNqttXjNDCpWfSFGWhDuIVpoizciKG5DyFTWsIsUvA0UXcBOoqjKaIw/KpNSwawmVeVTakcyKv+kv6ze81xalGlCSD2ThHjlUX5PM0GWPeaMvbUK1OZwppBRUA9WfSTEVW1RplBLUrjyD5j5Go4a+VkaaggmJMEEae+vjsfMffVHOsoVS26ynT21S3aIcMxDaAHQEMNSeeg0EjXflShhRiGRryUx4UKaGMUtcqWNSW52SO+umqxTUC6Gipdca5Ua9VrbX/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9224" name="AutoShape 8" descr="data:image/jpeg;base64,/9j/4AAQSkZJRgABAQAAAQABAAD/2wCEAAkGBxQTEhUUEhQWFhQXFxkbGBcYGBcXHRgYFxwXHBcYHBwYHCggGBolGxgYIjEhJSkrLi4uFx8zODMsNygtLisBCgoKDg0OGxAQGywmICYsNCw0LC8sLCwsLSwsLzUsLCwsLCwsLCwsLCwsLC8sLCwsLCwsLCwsLCwsLCwsLCwsLP/AABEIAPoAygMBIgACEQEDEQH/xAAcAAACAwEBAQEAAAAAAAAAAAAEBQIDBgEHAAj/xABKEAACAQIEAgYGBggEBQMFAQABAhEAAwQSITEFQQYTIlFhcTJSgZGhsRQjQsHR8AdicoKSsrPhFTNDc1OiwtLxJDSTRHSDo9MW/8QAGgEAAwEBAQEAAAAAAAAAAAAAAgMEAQUABv/EADIRAAEEAQMCAwYGAgMAAAAAAAEAAgMRIQQSMRNBIlFxYYGhscHwBRQyQpHh0fEVUrL/2gAMAwEAAhEDEQA/APHEaZrpqvLFWqZFLWqDVUwq+5VRrQvKDVaagwqwV4rwXwqQr4VZZBM7bfeB99CSiUVozBcQu2/8u469+VivyNUqYP8A4qxLvh8vwpb6Ioi0bDRwaXcVinuau7Me9jNUxVxYfkCrABG6+Uf2oQdooBeNuNkqhVqYWrkYd49wq9GGmx8Mo91YXrwAQ6LRthdajZjw/hFM8Kw02jwW3PxNLc9eAT/ohw5ruJt5Vkgg6aAZdmMDQDTzr37CWcigbnme815X0L4tatJ2LWKLkwWRcKBI2AkzWpHScwSbeMUASSRhNANSd9dNaKJwb4ihcL4Wxqo2e1MnxH52qGDBGYFi0NoTExlU/ZAG5PKiKs/UEtcNcivmrsVq8oMOdSDV8woO+pzAg+z768sQPHOKtaa3A7BbttEwq6keExSZunIkxbMcvrEGn8NaLLJIYmTqD3TyqP0Ady+7+9LIJNgrbX5Ey6GqR2TRFQdZrwKJQutMVXXCCK6prV5fNUrdRNTtjSvFeCmKJwy+l+yP5kocUbw+0SLkeqPjctilvOEYQ868ufj86m0Tpt+Z+NfC2S0DeasawQJkETGhmDWWvUqxVgP5irzgmAOqkgSVnUDyqdnAswUystsCYJ5TQ7gtpUKKvtCr8Lwu485V0UwTrE6jSN9qJtcGu5iuTXTfSZ7id6EuC2kKh/MVoOjPB/pFyHLLaUS7AA+QHt+Hsong3RM3sLibzXEV7LKAmdRHaIuZwdQYHY2zGRW16M9Hri27SAICwz5GZCxUwQxSZy6d/d7B54QuNKvFYg4bKUQLbaFZwhyAa5WI3VhseRB8BJXH8YTZA2OV8wnQkLoQftA7jz760tgK6aq7Adn04EHlGXugVmOlGHt2WWwobKtvKpYgwCARJAG2o19ahIrKEZXpODeS/wC0P5EomaW8PJJJGxyH3olH3Krjd4UJUzXGNQckAVV1mo7oplrFHrDAjbvqm807g+Pu5Vy4QB4afCqr10FTz07PtoC5epRw10kzBg7baEcjV/0l/UPwr7DYcgAaa7xt7t9+dSNq/wAintmtF0sX5AU0Zw7hty+SLShiokguiaeGdhPkKBFfGgIPZNFd1zEpBg7gkH2eVUgVZcqIFGOEK+Iol7caeA9xAqgii7rEnU7AAeQGgoXFEAqgtM+Fjs3f2F/q2aAUU14Vblbun2B/VtUmR2EbRlA2bmW5OoEnaPHvpvhsE91CEhgWEvlyKsaxMSzeAkxyqHDeGA3B1ilpbs2xMtJ0nLrryA1Phz9N4R0fMAXRmK6dUhyInhcddjqfq7eu0kTU887GCyjY0nCQ8J6GICGHWXWdSVVVMQ0jWNSu/bJUU4w/R2MsGzbyaEIDedYMwepViB+01a61gFy5Wgr6gUJb13+rGjeb5j40WFgQNuQrkS/iefCLTxD5rLJ0fjNLXrmYyYtW1/q3x8qlb6PqLiXFF5ChBEpYZTBmCFxE791aeK4RU/8AyUvkEfQb5pPZsBExClkbrmzE3VuWQsMWABdWRoJMdsUQL6pibF68rWkW2o6xgGTsqygdYkrrOmoJnaj4qkWACShKMdymkzzYRlf94GqIvxWj4wlv0t8FI+FWrwRiMb1QJJFuLvYEnUgCdQAZBEeNPulXDjcbApMliQzd/YSW1/VUnWhbKC04cBUiZKgi0RzDpqbOn20ldWLLWsw91L7ox7L2wTkMT2xAcEaMpEwwkanmCB2dNIyZp2lSPYWHKA4DfYKJH+lZPvXx8qcm4YzfmKzvCFZmAIYZbGHzA6axcHzFaRFJGtM05JbSBy+DBo8/uNVNb3BmfZV6qAR3/wDmpM1UjjKFDXrUgL7zFB5dvtSdPDuEd2lGEjPP2oMrptr2o9lRXDhgpbwOXuI+dC4XwtUbN+NBpE6bmOZ8KIFj9Zvh+FUYqxMwBzn7qpV3gan8+2vXWCvL8h29dKP4vwi9hnFu/bKOVDBTB7JmD2SRGhpUjmjeHWi7qoBMkCBv7PGtdjKNo3YUbWGLcjPcKKThZglgwA8J30E92sD208tYPqzGUqec7+EztV3EnyYUjnduKv7tsZm/5inuqV2oJIDV03aARxF7jn4JCvC8wlQxHmB58qvv8NykZlYBtFOkEgCeWsSNPEU7wdvKijw+O5r7pNcg2rf/AArMnwe92z8Db91B1nF1LZ9E2KIOvJ7LKKtaDo/hTrpJcBVWJJOdCNOZkCBz+YPDMJnYdkso3j4fGvReiHCdesgqzA5e+3a1VnEbO5BRTyUOQTtS9TqAxptTMiJTPoz0fFqTP1hkXLoOoP2rVphtzDXBrMhY1I1dm2FACgAAQANAB4Cq7KBQAoAAAAA0AA2A8KuBr5ied0rrKrDA0UFMV8a4DQHHcRksXDziB5tp98+ygaNxAC8xhc4DzR8VwmsJwYsbs75FZ4J3KjsD2uUHtrU8Z67qwLEs8iSMoMczrpqY99Pk0xa4NvlUSQbJNl/RE4zHW7UdY4WdtyT7BrQn+O4f/iD+F/8AtrE40vnbrCS4MElg2vdIJGlOeF8Ft3LSFs+dwzdllAVQ2RTlK9okq53Gi71T+SY1tvcnPgjjaHOJz5LVYe8rjMjBh3gz8udVoxtkFZygzC6tbJ3e2OYP2rezbgZvSxmCxTYW+wJlQxW4Bs6iQSO4xqDuPfW0QnUHdWZSe/KSJ8JABjxoCx+lcHsOFLqIADtOQRYKP4FjgbzK4E9VbIdSSlxZfKymfR7WnPVhrFaK3eGoGtYyyxRxkiZJtzoBcb0rZPJLsexwp1JrR4XiYZc4EAgctvMbg7iORFd7R6lr2WuPLGWupEnFAMgO7E+4Kx/Cr3vLzrJ2eKm7iE5BSwHcZBpjiLsFmJywsmdoGumsQPvqmKYuBrzQFtGkXxW8QJXQ7eHlVC8RNstmgjf0tZjYDWvLeD4hrmJ6x5YL1l5hO+RWcCPFso9tbzGuRaALBgFAZ9JYjn5zOtK6hLiQqJ9P0XBpNp2/GQQdQRptznlqd/ZQpxa9z+8/jWbOKlQM3lOw8Nfuq3rn9ZP4T/3UB1BPJSti/NC0TYb4SZBjy+NDKaN4fbzMB3n4DU10XcIWCyAFpcCkIo5xr5neieI2ut6kAwtsGQRuzMSxEHUEQNY9GpYCzndV9ZgPZzPur6zjrdzMLdtlg6MXzSuvLKIO3M865ZJ3WO31X1D2x+GJ33SNwNjrLiJ6zAewnU+wTS7iRN+9cYAEO2YE6AJJyDTfSPdTTCMVS7cG62yFP69yLafzE+yvsBhwYDGERSXaNkQSSB38h4kUsOok/f3wh1EQlfTjTWjKDwGBIYAtlTdig7WgMATEk7Dzr0Dg/GbRJVVYDUyQoVEQQq6MYCqANNySdJrGpeFy31i2xbXrGRQCxJAVT2ixMsMw1EDXbSnXRxBqx2LKJ/VSbz+z6pR+/UuqaHtJcgEMQi6jL9l/wtHiukdq27IVclTBICxPPdqttdIbTMqrmJI1MCF0kySeQBmJ2rE2Va9dA0zOxJnYTqSfAan2U7GGSxaN4BiWXLbzkdrrAQSyZOwMsmMx0MGDUjtJG0AHlNkhjbTc7itBxDjlqyYYkt6qiSPOSAPnSXpBxpL1tFSfSlgRBEDTwMzy7qB4LgetJd+1LQASYZz2mZiDOVRqRIksokTVPGLKpedV2EbTElVJiSTEzzootPGx4F5GUyCGIS7RdjPsTTovYmWj0nVfIJN1j/GtkfvVqMQqlTnAKjUggEaa86VdG7GVE8EzT43mzEfwW7Pvq/pHfyYd+9uyP3tD8JqbUEvmDQo3nqzH2mvosJecsxaNSSYHeTMCtbieI28NmWQzoqW1VTOlpROYjRfrGu6b67Vn+CIDiLZb0VJdv2bQLt8Fj21TigFvt10kZ5eNCQTLEbwSDMV05GNf4TwrZmNfIGn9ouvv0U+H2TfvdowCS1xuSpu7Hu308SBWiv8ASS2pbRmZmZiBELmYkKTOpAgaSNKC43ls2+qQBZdhCzsmzsxJLsQVInQBtACJqvo9wtWUXHUMWJFtTOWFjPcaCCwBIULIkk8hoEgY9tu4H0U7y146rhjgDufv6J1guJ28QrgEqQJYHQgeuCO7Qzy303o63xI2puPAVgc2kAXVMXY00DHK4B1PWNWNtuLWNGQdlbwEb9ktlZddxBK+Vc6Q4k9YbIMpbaIEnM6gIWPe0KF9nia2CLpu8BwcqebRiSQAcVfuTFekVpbiEKYDSTHx9KT7RWh4/wATU4G7dRlcXBlB1BGYhTpGhAnQxEVnLHDrKHqnRHYSLjuzjtgSbaFSAgU9nOQ0mdIFDdIb6LYt2bTFkDczrKgscwGgbNfYHxtxyq6F+3hTtigfK0R3YPfuBlCcDxFu2t1naCerUAasy5w9wAeVsCTA7Vaaxx3D3zkXrlaOyGywY15MddDoaznDOGrlV7gBLAsMxIREBIDsFKs5ZgwChlEKSTsDTw1kOMVk7Nm23WtvCpahnOpJCkjQEn0gNaHdQJCdNFFK95s2O/b0Wiuktcy65QCZEAct99PzpXesuDTIvuT8aW2sVCLM5ymw3mBofbSR+lBBIhzB3hqAMLicLm4Xkq064Hb7U9w+J/tSq3Z5VoeCKgVs122hzbOWBjlEKZ511pnU0rNFt6wLjQCcWruS3dubZbZAP61zsL/MT7KD4Jbi3PefgNKjxjFILItpcV2a5LZc0BUByg5gObE+yjME1kIn/qLY7I0i6SPA5bZg1DRDSa5PwH9rrsnjOpLi4UBhMLzZbVtedy4W81tKQB/E8/u1JbZe1eRIzui5RIE5biMyieZVTpzilvEMepvWspLWrSoGKgjMJJukBoP2iNRypmtu0RmF+3kie1nDhe8oFJ90g9+tILSACfX4o2aiOQPa41ZVODYizbQiMuYnzcif+VVHsNaGywTCkgrJUggEHW8wBkDYi3Z5+sfGluGwK3RmssSu3bR11GkjKGBB3icwBEimp4KwsiCdXk/V3ZJywsKql8ol9WA322meVzcAnunB0WxrWuwChuCWMxfxXII3BvEW5Hkpc+ynHTJtLQ5S592WPmalwDAlWAhtGLlilxBouRF+sUSfrLh09UUz41w8XrcayDIIgkcjoSJEcp/AxSTDrtJ4QdVvW39kr4Fjbdu0rMR2VuCJGbMzgxG5lVSDt2T3UkOa7c/WuPp5udB5SaOTgehlrncIsXonxlQY8geWoonA8MNtw6l2ZZKjqbqy+U5JLCAM2Uz4U8bGkuByU9k0MW9wdZN9lqOHqMrEDRmMfsrCWz/8aJSLppf0tp5sfkvzatHh7QRVQbKoUeSiB8BSLj3BjduZ85iAABbLQB3kMOZNQ6dwM24qLSuYyQF54Sjo9YnrD62S0J5i42a77eqt3PfQPH3nEXT+t8gAfiK0/CMAbeVYYhS7lmXJLkIiACTsnWfxVirzlpJ3aSfM6n510Y3bpSR2Hz/0rdO7qSveOOE16RButBPqW/eLVoN8afWcQtiwHP8AwbIQetKl9P8A8j3J8j3VRiHw+JUrnhu1cBg9gQCwaQBA1ETskzS7/wDzxzZWuGAYEWb7H2dgJ7c0eNA4tkbsdiviFMCwsYHmq7UhuBJmvi4+qoesfxIIyqP1muFVA/Wquw4GMVrmgGIBaeUXJJPhWq4bw0WwOyVUGQpILFoIzuRpIBICroskyxMgHjfAxdfMsoxGpALqY5kL21MdwYGOR31mqY6Qs7Ui67S4l2ARSEu2H6wW2ADu8CftlmPaHepOs9xrO469mbs66CPGdfvFMrdhMPFxLnWXGRurKrlQFgy5yW7RiSQAo1A1FQw9jDpdR2uuwVlYoLMSFIOWTc8ImK6UZf0yGi/coYXQQS7t14+K50jaLotZibdpUtwJMG2ALkA6Zs2b4a1ZjHCF7NqLdpSrM05mvL2WtuzQJWGUhFEAnWeSbEXC3ab0mZmb9pjLfE02+jvcW0wRnQ2FtkrOjq11Y0B1C5DHMRTWQtbKGP4r4oNS97tK14RfBOIWC7HEPMqAgIjLHMnTWnCY/BwJdZjWAkTzjSsHew8RBkHY/n861H6NXQd+FMcbDiuT+YcMLA265cuH8gVxtqpdqEBaSrlvnw9w/CrLeIbw/hX8KGWpqK2llo67iDC6xpOkDXXuplevEOuxGVD6I7h4UncaL5feaZuO0CfVXnPL86VLIB81RHkrf9CL+UldgLqk+OdXt/ziz763y15VwHEZWt6xnBQn1WOXI3suLbPvr07B4jOisBEjbuPNT4gyD5V8z+IMp+5dKE4pFAV2og12a56apA10NSTinEWzMiEqFKqzKqu5uOJS1bVuznghizCACNNysLJvrds6XsjMwuZntXFy9W5EwMyNnCej2dxzFOEB27iQPu0O7NLQhq6TSW7iMzkG69vO/U2suWM4RnZ9QftSuukoO+pjFtctWDJRndVfLEhhmFxRII0dSNuVZ0XY9qGwmwrHcV6OFWLIyBCSYZsmXwk6R3a00tG87KUYhRdglrqmUt3MtzsCwNSqtHa0ka1RhsTdNuxll3eytxi982RJgGAtpp1PhVUDXxEkEe1Mj1Do8tQXB+FZXzZluGGAW2SyHMpU57sZQsEyFzMeQrV2lIUAmSAATtJA1McpqnhwcW1F0gvGpBzDcxqQJ0gTAoikaiYyOz2Wue553O5XGpH0mxAWzePIWGU+d9ktr8Os91OmNYfpnjwQlsHW43WHwtWwUt+asTdceYo9EzdKD5JMxpqz+GJfIFMaAAnQSTpPd57V6HwmzbbDorKoGjMxDAkB1BZbgBXmRkMGCNdK844dxRyBH2pCyqmJJgAkdkDSvmxF4gpmcoTJGbsk98ZoJr6mFhe0jdtorlyGiDytnxXgj4hTcS11dzOw6uGGdVYLmg7bjXaATzpJg+E3Ld1GuMltldSAGW45IIgKltiSZHOB3mllvHXkcFbjlwIBDFjERAIMgQfCpDiLjUq2YmZLazyMZpnzonaTdgvH36p8f4g9kewBej8N4XbyZL9pUbrFyjIo6uXYpbJGjSoVSw0M84pj/g1r/gr/AAp+FeRtjbhaW6xiddZ8xzpitq+dcja66sv3tTPyoqjMPiozIb/SvLyapuGoA19TwENqa1NTUF2qS15eRT+ip8PvNGcMSZA76FKyq6cvvNE8OJXXxqeX9BVEFdQXwn9lewFPOY8+72/hW86KcWzrDHUnX/ciSfJ1GccswueFeftezKp8T91NMBfKw4Eg6OAYkSDIP2WBAZTyYd2/GniEjKKvBDX23heqK1Smk/COKC6oEy0SDtnA0JjkwOjL9k+BBLMNXBewsNFVDItJboK3zpmZbvXqvN7bWRZcpMAujEyO4r6woq/x+0gBy3T6W9q4mqo75SXUdohCABJkii8Rh0uCHWYMjcFT3qRqp31BB1oS9wW08ZzdbKQVm9d7JGxHa9Lx31PfVAkidW+8Ywg2uHCEbDyUSL7vZADmz9HC9a5t3mP1zTmzBW02Db61ZaxINxcs5Ll2zftyIgXZW4sciHGY+N2muDwq2wQk6ksSWZySYklmJJMAc+VD3OB2WYMVfMCxUi7dGUuwZsoDwssAdI2FF+YYcHhZ0yhuHcKVrq4iLast68exaRC3avWu04GZtDJncgGhEso9rCrcW2VGH0Z7CXtQUEAspy6cucVosNYW2oVJABJ1JYyxLEksSSSSTr31TbwCKAFNwAbAXbwA8AA+leGp8RJv2ccZ/wArxYucHRFs20ttmW2otg8/qxlM+OmtFk1Vh7KoIWQJJ1JYkkySSxJJJqGJxAQcySYVRuzdw+cnQAEmADUzvE40i4GUPxXEhVILZQQSzepbX0384IA/WZfGvK+L8QN249wgLnEIvqW10VfYoA/ip30q4uLgZAwySDccbOyyUVJ3tqdvWJLd1ZTrMzZv1du6Jru6PT9KOzyo5JNzx5Ijhyk21A9KBGvPl4imnCOCYm+A4NkKWKkNdysCsZtCOUj30uwCmFjuWPjWq4JhMuGzXHcAXb7HJlIOXIG1JBPLkKvbI5l0kdNrrJSyzwrEB8hu2rYOsJdLSJI+yI3B91XYjglxFBlWLGECnMzHuiJrQ4VrJYXCWCm2gBZY9N7xBJDaagj3VVxhxcazbtkvluMIg8lzGO/Ssdqprxx/SZFpI3ybSaxz7rWVvWNNsz87faBWNzIBkT8qp/wbEHWVHhF3/wDnT7hqZmY5CSLQ1CncHbUbjWn9u2pAPY29UUMmvkYatZHpWObZX5/rtcqcaV1lz1ZZXSrbFsRUbOxq3D0txRgJ8EAtWT6yt3euw+6o41lNzsqFGRAQOZVFBbTmSJ9tMOJNntYe4xGZlcmABr1lzkNtqCxagMI5hT7xXNa+z/PzV7WcH74XMP6Htom3jSGyjYKT8KGNwKnt/Go2bgLOR6h+VZtuyU0isJng+KG0xZJK5pZJggiQHU/ZYbZu4wQRW84R0hS4ssw03bbL/uL/AKfPtegY3G1eXYloLEaHNv3ammvB7/b9VtYYHJBgwZHo/LwpGp0zJG2UMT3NOF61bcVMNWBwXFLtvxE6lMonxKegSTzXIfGnOH6Sr9vLtqTNv4NKD/5DXGfo3j9OVWJAecLUqakGpNh+NW2EifYUf+mzVa3FUAmG9oy/FiBSOi/yRbm+aak1EtSJ+kSfZynvGcMR7LPWfGKRcS6UsTlVWY7HQ2kHiQrF2/jUHup0ejleeEDpWtWsxnE1QNqCV9KTlVO7O2y7jTVjOgNI+MZ3wZxWY9UxyZoILrnysuXe3aJBGWczaZjyrJ4nHlz2mzZRCqIVEJ9UL2RvGmp5mtK+ILcEymJ60CAAP9Un8/3rq6bRsjyeVJNK415LKdK7WR3Q6ZXIjmNAdfYaSYY9ofsn/qrQ/pH0x+KA260fFFNZnDE5/wB0/fXQDaaUgGyFoeHOnVW9/sgnuALToK9K4EbX0TMLa3UL32T0jm7YB948OVeW8JSbA/PJq9K/RlxZmwiWLbRdtl2uBwNVdyUZZGogwe73Uojn19UTCA1PeHcHs4hO1bCqbNk5FLdmTeIHo7at+YpJ0m4GmHu4RrCt/mXHIJJMqg2BAI5Vr+H9Z1l0llDZbO+VRsxaCBrqayn6ScXcRsOSTKm6wI1Iy5BII86eGgR33+wnacF2oq/2n/wlXAMQGBV1Yjq80EsJJc7TsfEVnf8AF3GjMgI0INwyCN5hd6P4DxVgpZ2VpAgsrmNXzAdqBqszzqxzgmJZrNkkmSZuak7n0qWSASPpama3FrxapqKgKtHKuoVIERZtSpqeGTSa+snsmpYU6Ukk5TBVhadlJs4aAPQf+q9R4yQWtxytoOQ1A8Ktc/UYbxR/6tyhseZK+CiuW39XvPzXQaRX8Ku7ZDJpvQmEBDOD6jfKmeAUtKiBprQ1ywy3GBIkg+4g/wBqY11W1a82gsZc0f8Aa+80bgVJBIB0NA4saMOeb7zR/DUYnLtLCdCflTJP0JMZ8Se8Lxj21bSM2muU/MH4UfieMsRHZObQjKggHeIQeWlKsXehdvtAe8Hv8qFbGHuHuH4VI1pdmk0vYMEp/Z4gNzbTT9W3uJgehRqcVVSSLaSZEhbeo1j7OnLbvrL4biMHVZHhA+41euO37I8NvwrTG5eEkXmno4pl0UQJ123013rJcUxhdxmJ9Lb+1Gvj+1sJJ02/Ch8ZgHW79YhAFwDUQGk6RO4jurY2hhyse5jh4UOl1lZivMQdJ0O4r0K1hh/gYOs9aJWRp9bpyn41i8aVWYgegTp6y67Vr7t0jg3ZYMpurLBSP9QTodoOmvdRh1i67fRJfg0sr0/E47E6/wCqN/2FrO27naiNlOvvp708vD6diSJ1uDTTTsL3VncO/aP7JqmsFA05C0fALn1WnJfxp5wHj9241q2QGNrXOkK+Uj0Y0kT8qznBbcrZXXtsBp4kivWOjnRCyjm84AtxkCAAljJ7T5h8PbUrxe4Dn5JzCA2z/HmnOIxw6kMpObLymdR4VlOLY259LsMCxZcCWaSSTK3C0z+77hXo1yxZW3BBVQN42A8hXn3H8YuH4jbuW7hy/Q+Q1yZLhG4jUqp07qY2N7TbjjHHqFRontcHAD9rufRZroHiEfDsxaHBZdQxUZixUSoPrU6XgWGgZnSeej78+VZToAbi4W7lD5WeZCswJiDopmNIp43GWn/J/wD1t94pct9R3qpGHwheJCiFtk6dy5vZufhQwq0Nr8K7JUQRVk6VLCHQ1GztXcLsaUeCmDstNim+pwv+2/8AVuVXxbGF2tj1bSqN9hMb+dfXp6nD/sv/AFHoB3lgf1V++uexub9fmrB2TfgJyklpgjcCY86s4th810MmoywdRuaW2GIIINaC+8qPNfmKRIS19jumhgIKymKQ9vwY/M0wwTHXWkt7iDZ7kKDLHv5E0ZwniAJynRjt41bLG7ZwpY5BupaHA8RfVQY07WWQTqAJI3j8aY4e+7STfCxOjM06CZgcuXnS0KlolpkAGQddlzcz3jageG8cN7OtxLSwgKlVymQ6SJJPIn3GoRG54Lm8Kh5aDR5WhvXXz5fpNsQJzS0bxEjY86tu5oB+kp49onl+OnxqF25ZW2SOqzQxGlokkAxsCTrHMffWVw3SVwoBtWyojXKJ172IOtayJ8g8PZJcWtOVrVtkgsLykDcx76uwWLLKC2V9CMpB0M76HzpVg+LK6goDDGDITRtIBgaCgeN8eeyyi0EIMzIJ1B5QRSxDI523uml7ALPCsx9lmu3AqkgAaAHZFk+7U1pMHeZuBtbUMT1kgATot0Mdu4A1juPNluXHJMQDA/WA0HtND4fpJjBhuoQAYfNOi9qc0mHnMde7xFXxRuMYo/dKV7hvynPTW3mxuI0k9Z/0JFZqwsOf2TT7E2Lt8HEM0vcdwYEf5YUcvACkeWLjA75a0HkI2VhPOj/pYX/dt/ziv0Tx7AG9YuJbYo5EqRocy7fKPbX5u4I5AskGIcNryhp+6v0XwjinWseRG4Gok66Huoottuae/wDaCSxTgvK+PYnELaIN53gbSY00INZjFO5xaqmrHDoiztLrlE67dqth03vNh8beW2FhiH7ShtHEmJ13zUlw2MuXX7d5ktIM1wrplX1RyzMdAO+TyrRE5oNphkDOOK+aa4bB38OrLhsMMrWDn0+3pmhgcuaO0J8Y5ViG6W40EjPEdygfAaCtVwviDG2U+nLZTrCQMrO8FQok7HsiNDQLcBw5P/ubZ8ctzXx2rYYdgp2fd9UiXUMcBtXlVuJEzE6x3c48aIutbklEeDOXM4YqPHKgk+7yoYCvgKspKRli7pP50qWEeDQ1nnXaAtuwiBWh4hfixZg8n/nJq7iloKMOQAM2HUmOZz3RJ8dB7qX8QuKyWyq5VOaFktGved+/20Zxt+zhf/tl/qXaiDKr1P1VIdn3BQRtKKbHk6dwJ/hpfYug7d1VWrpzN+y3xFZ0txymPkLRhCYZvrLn7381S4iuUqRvr/yxHz+FDrdys0+I+P8AaiLaNeYGIX8z7asIo7jwoxkV3Wqe+PoeKZlBbKiqT9ku6qSPHLNLei+GyYvDC6oZbqzB2K3A4T/mANUcUxBWwV5NcBPkin7yKe9McP8ARW4dcjW3Ztg+JsFG98ualjADdn/a/knSE7r8ltOI8Dsi1cYWlBCOQddCFPjWX/RVwy3fGJF1A4HVDWdM/Wg7HnHwre8SebN3uNt/dlNePdF+lD4NL621UteVAGJ9Apn1A+0e37I51Pp2OfE5o5wvPdTgStR+iLBpcxV61dQXFFudZ3V1WdO8MaVfpNwq28SoRQq9vQbel8K136I+Fi3aN+QzXSBprkVCeyf1pJJ9lZf9J+uIA/b/AJqa1wOpwhIPTWc40Zz+DD3CR8yKhZusVQA9mBA8RofiDT48HL2cS+VjlZQIBgZjqTpGgM+ykHDsSVD2j3kj9pdCAfLX2eNPjeHM8PZYQQ/1TXh/EbiN2WMSfiIOnjFUY7FdZdzZQpyQY576xyo/gtiybwS7cNtCZzEZohW3jxqzpPgcPavqMNe61Wskse5u0I8NIpNjccdk0A2q+FIxtplBOVSxIEwAZJracG6YDA4i4l0/VEAhUE5DzKyeypEGOW1Cfo3shrV0QDmwr7zp2mGnurIdJE+udpDS5EjQSAnu0geysiPjN+a9tsUvTek+KwvECuIw+IGlsrcDCCuUypPnmb3CsP0kJyrh8Pla36bup/zLmwnuCjQASNe+s7YuvaYXLRKnn4jy5jwNH3R1yG7YGV1/zLSzGv8AqIPVndeXltUHndZOEmVtM2gZVC4J+ZAPnRloEACdgOdKhj3GhOo0IO499WjjTjSF/gX8KeRagLCeVmhX1dIqQtGJ5fPyrVUvre58q5NWWVn3H4a/dVdYtTO+PqbP7/8AMaK4s/1eG/2I91y7VDrNi1HLP/Mfxq3iI+rw/wDtn4XLlS3kep+qePoEPY0B/P53r7A2S7FRqSrfKTRF9VGXxFdtIo2od+CfNG5hukJwnDdZedddm2y+sPWIFaexwIknfXkWt/8AdWW4a0X2/e/mFabD3w2hil6svBxxSGGqSXpHYFu5bttsBmIlToxAiVJGy0x6YdK1xtu2otlCjEySDoRBHvj3UrxABxcEAhSJB1Ggkg+Emj+JWLZsuVRFaJBAA9E6/IimjaNgcM/5QGzZW6wHF7j4JT1czYgtK8lyk6vO4PKsR0NIa1ibTW1cXFtCSVUqR1mVlLHQgmdO6quD4sfR4O4LD7/+ql3BHgP+7/1UAj2teB5j5rbstWr/AEa8ZuWLt2wAGntZSyqA9s5WMsQNRHP7Iof9JVxjeR2ABZXMB0cb/qEx5HWs2bkYgHvI+Oh+M1Zxq56PkfupmwdUP8ws/aQvWMFw+3bBAjVs3/vbC6+xT4Vhf0j4Pq8SuJtlPrDJC3lvkXEgyxAB7QjffKdaE4mzWXZbkaH7JDDXaCNDSzH4nrMqICxJ0EbnYAe+laeLY6xaKTK0vSLg6JaTFWrlopdKkW1uK7IGVjDAAEbRqNCIrKq/bPlTLidlEKon2baBjvLhQGI8CaUqYY+RpsYG3CwkhyfcN4q9q3byMVhWXQkSCSYPeNaFsNnZkPPU7kAkaHw1I91DIfq08/hXyYjK6QMpJgnTbahDea9qIOUs+hB9vKvUOj+AWzZW2OzABcjQszAHf94aeHu86uspbM4MtqSp3OzSORBB561sfp5LSjaFLTe9Ah9xU1HrNzmgBUwkbsqXSrhwym44620PSmBdtj1kf7QHNTNY48AU6ribWU6iQwMHafGK3uG4iG7JjXlyjuM6HSN/71l7/QoZmy3CBJgRsJ0FBpNQWja51fG1s8IcdwbfwWH0qJiizcykkqraEQ0xrz0I1oI12hlc0qxW0jxn4VErUUaptczMTtJ2rV5aThoX6PazLK5rmYgaxIiOQ1POll3EloUxCAgeRZm9urGj8JfAwqrnKy1zsw3bgpziNJn2jvpMtzeOZ/H3VK1mSfam7uFdfuSBQ/WGpldK4IDCdBr4cjHxprQAELnWVbhW1JAg/jWk4bahMx3M1nbQ3OmnIyDrR+C4kVAggDn3A+J5VPOwvGEcZARXE8OgaVUBjJY981RaXkfb7d6ncxYIzXCRr6pIjSCSDpqatskMwUekRIlWEjv1NK8QblNoHhVrZVQQqgA7xQy2AuwAnu0orEOFViH2kTkbLIB7OeYnlvV2KwhtrnuZ1WQMxtGBO0nlXrP8+q2seiVtaEyQNOZApstm21sZwpgGNBOvnV+GwCs4tkvnKZwvVwSpMZgCO+u3MLbAJY3AoMZzbYqDtBIWBrpWOk3EDKACkHctZmBbWSJzayPGtPxHAWsPYS7gkthspFxxJcciRmJKgifR7zWRvYhkjTfaf7VYMfKEyJGhEbd2h8CDWGN7qzj4e9HvA7ZS28+9AzqfI0yxWOz2grBcwYQVVVJENmnKOXZpWNz5Vc0YypicpgNbdvw/80Ji7ohTrz29lTV+wB+dqERJKg7SB7zWsbWSvE9gtSMdaVu2CNmEyQC6qT8aMsYpSZUjL4GRkeAfc0HyaspjrpDNB1n2ADQCOZqrOAuYEhs2o20ieVI/LBw55T+tROF6Jw9i1xRPP384kaHX2+dP8q+q58QTB8RB2rBcJ6QC2wNxLhIAJjKNG0B1MEa7b1oH6S6ntAeErp4arNcefTyh2AuhFKwjlYG8VDaqGHcSR/KQaBYUXcxlsnRI91Q+k2/Vr6FtgcLjGihCDXFNFYi5bK9kHNPw1oVQaMFCn9jEBcPbOXMVuuQJGUgi2DII12FK7qxqBodRt3mdqNuMPo6ZQR2mBkzrltyfKg7o7K+R+ZpDOfemkD4L7PAFQNzUb+6eRrm4ruHtkt7/AJGjFAWhOVefSb9kfIVE+gRLTBEAaHuMxr76ndIHfsB7YAq1EJod1ZWgWrrvEJslCpJcrPdlVlaIjwNPrXHGZswyhogMUWQO6SJis8tqKsV+81M9jSMJ7Pajb/FHGD+jFCTlCQEkaEHNmA12nQzTPjXSG5dsi0RmUujaWxsjKTMCdhtSJbnia6bp5A0NCwa72mBra59i26dInB6wi2GiA3VqDG8arMTyrMf47lwhw7IZ6s25EQTlyhp7uffvSq7cbck1DDlTJcE6gDWN51rY4ABnKVI4XhV3r+oIkwCPfGvw+NWW2+rJiNfDWrLGLQLlK+zl7aqUjqj7Y850qgeVJZ55QTKcswZBgjwMn8PjVQO/PSiLx0bzHyNU2bc5v2SfKO/4028ZQVlW2xoKoRYHlA/vRWHGgjmD8BQweOQPnXmrCoEHnViCVOnlrtpFVs47viaus3BlOmn96J3CwLlx3YEzoAAdRsD+Jr44pvWPvrth5ZiBoZJHnuPz3UUuCt+s3vX8KAua3lGA48FAXbChc4dZLEC32i6rr2mOUL3DQzrsKHNdubmuCmhLUkqanWqxvUkrxWpmG/8ATr/uP/LboW8Iiif/AKdf91v5UobEbL5D5CkM595THfRRRyNqttXjNDCpWfSFGWhDuIVpoizciKG5DyFTWsIsUvA0UXcBOoqjKaIw/KpNSwawmVeVTakcyKv+kv6ze81xalGlCSD2ThHjlUX5PM0GWPeaMvbUK1OZwppBRUA9WfSTEVW1RplBLUrjyD5j5Go4a+VkaaggmJMEEae+vjsfMffVHOsoVS26ynT21S3aIcMxDaAHQEMNSeeg0EjXflShhRiGRryUx4UKaGMUtcqWNSW52SO+umqxTUC6Gipdca5Ua9VrbX/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9226" name="AutoShape 10" descr="data:image/jpeg;base64,/9j/4AAQSkZJRgABAQAAAQABAAD/2wCEAAkGBxQTEhUUEhQWFhQXFxkbGBcYGBcXHRgYFxwXHBcYHBwYHCggGBolGxgYIjEhJSkrLi4uFx8zODMsNygtLisBCgoKDg0OGxAQGywmICYsNCw0LC8sLCwsLSwsLzUsLCwsLCwsLCwsLCwsLC8sLCwsLCwsLCwsLCwsLCwsLCwsLP/AABEIAPoAygMBIgACEQEDEQH/xAAcAAACAwEBAQEAAAAAAAAAAAAEBQIDBgEHAAj/xABKEAACAQIEAgYGBggEBQMFAQABAhEAAwQSITEFQQYTIlFhcTJSgZGhsRQjQsHR8AdicoKSsrPhFTNDc1OiwtLxJDSTRHSDo9MW/8QAGgEAAwEBAQEAAAAAAAAAAAAAAgMEAQUABv/EADIRAAEEAQMCAwYGAgMAAAAAAAEAAgMRIQQSMRNBIlFxYYGhscHwBRQyQpHh0fEVUrL/2gAMAwEAAhEDEQA/APHEaZrpqvLFWqZFLWqDVUwq+5VRrQvKDVaagwqwV4rwXwqQr4VZZBM7bfeB99CSiUVozBcQu2/8u469+VivyNUqYP8A4qxLvh8vwpb6Ioi0bDRwaXcVinuau7Me9jNUxVxYfkCrABG6+Uf2oQdooBeNuNkqhVqYWrkYd49wq9GGmx8Mo91YXrwAQ6LRthdajZjw/hFM8Kw02jwW3PxNLc9eAT/ohw5ruJt5Vkgg6aAZdmMDQDTzr37CWcigbnme815X0L4tatJ2LWKLkwWRcKBI2AkzWpHScwSbeMUASSRhNANSd9dNaKJwb4ihcL4Wxqo2e1MnxH52qGDBGYFi0NoTExlU/ZAG5PKiKs/UEtcNcivmrsVq8oMOdSDV8woO+pzAg+z768sQPHOKtaa3A7BbttEwq6keExSZunIkxbMcvrEGn8NaLLJIYmTqD3TyqP0Ady+7+9LIJNgrbX5Ey6GqR2TRFQdZrwKJQutMVXXCCK6prV5fNUrdRNTtjSvFeCmKJwy+l+yP5kocUbw+0SLkeqPjctilvOEYQ868ufj86m0Tpt+Z+NfC2S0DeasawQJkETGhmDWWvUqxVgP5irzgmAOqkgSVnUDyqdnAswUystsCYJ5TQ7gtpUKKvtCr8Lwu485V0UwTrE6jSN9qJtcGu5iuTXTfSZ7id6EuC2kKh/MVoOjPB/pFyHLLaUS7AA+QHt+Hsong3RM3sLibzXEV7LKAmdRHaIuZwdQYHY2zGRW16M9Hri27SAICwz5GZCxUwQxSZy6d/d7B54QuNKvFYg4bKUQLbaFZwhyAa5WI3VhseRB8BJXH8YTZA2OV8wnQkLoQftA7jz760tgK6aq7Adn04EHlGXugVmOlGHt2WWwobKtvKpYgwCARJAG2o19ahIrKEZXpODeS/wC0P5EomaW8PJJJGxyH3olH3Krjd4UJUzXGNQckAVV1mo7oplrFHrDAjbvqm807g+Pu5Vy4QB4afCqr10FTz07PtoC5epRw10kzBg7baEcjV/0l/UPwr7DYcgAaa7xt7t9+dSNq/wAintmtF0sX5AU0Zw7hty+SLShiokguiaeGdhPkKBFfGgIPZNFd1zEpBg7gkH2eVUgVZcqIFGOEK+Iol7caeA9xAqgii7rEnU7AAeQGgoXFEAqgtM+Fjs3f2F/q2aAUU14Vblbun2B/VtUmR2EbRlA2bmW5OoEnaPHvpvhsE91CEhgWEvlyKsaxMSzeAkxyqHDeGA3B1ilpbs2xMtJ0nLrryA1Phz9N4R0fMAXRmK6dUhyInhcddjqfq7eu0kTU887GCyjY0nCQ8J6GICGHWXWdSVVVMQ0jWNSu/bJUU4w/R2MsGzbyaEIDedYMwepViB+01a61gFy5Wgr6gUJb13+rGjeb5j40WFgQNuQrkS/iefCLTxD5rLJ0fjNLXrmYyYtW1/q3x8qlb6PqLiXFF5ChBEpYZTBmCFxE791aeK4RU/8AyUvkEfQb5pPZsBExClkbrmzE3VuWQsMWABdWRoJMdsUQL6pibF68rWkW2o6xgGTsqygdYkrrOmoJnaj4qkWACShKMdymkzzYRlf94GqIvxWj4wlv0t8FI+FWrwRiMb1QJJFuLvYEnUgCdQAZBEeNPulXDjcbApMliQzd/YSW1/VUnWhbKC04cBUiZKgi0RzDpqbOn20ldWLLWsw91L7ox7L2wTkMT2xAcEaMpEwwkanmCB2dNIyZp2lSPYWHKA4DfYKJH+lZPvXx8qcm4YzfmKzvCFZmAIYZbGHzA6axcHzFaRFJGtM05JbSBy+DBo8/uNVNb3BmfZV6qAR3/wDmpM1UjjKFDXrUgL7zFB5dvtSdPDuEd2lGEjPP2oMrptr2o9lRXDhgpbwOXuI+dC4XwtUbN+NBpE6bmOZ8KIFj9Zvh+FUYqxMwBzn7qpV3gan8+2vXWCvL8h29dKP4vwi9hnFu/bKOVDBTB7JmD2SRGhpUjmjeHWi7qoBMkCBv7PGtdjKNo3YUbWGLcjPcKKThZglgwA8J30E92sD208tYPqzGUqec7+EztV3EnyYUjnduKv7tsZm/5inuqV2oJIDV03aARxF7jn4JCvC8wlQxHmB58qvv8NykZlYBtFOkEgCeWsSNPEU7wdvKijw+O5r7pNcg2rf/AArMnwe92z8Db91B1nF1LZ9E2KIOvJ7LKKtaDo/hTrpJcBVWJJOdCNOZkCBz+YPDMJnYdkso3j4fGvReiHCdesgqzA5e+3a1VnEbO5BRTyUOQTtS9TqAxptTMiJTPoz0fFqTP1hkXLoOoP2rVphtzDXBrMhY1I1dm2FACgAAQANAB4Cq7KBQAoAAAAA0AA2A8KuBr5ied0rrKrDA0UFMV8a4DQHHcRksXDziB5tp98+ygaNxAC8xhc4DzR8VwmsJwYsbs75FZ4J3KjsD2uUHtrU8Z67qwLEs8iSMoMczrpqY99Pk0xa4NvlUSQbJNl/RE4zHW7UdY4WdtyT7BrQn+O4f/iD+F/8AtrE40vnbrCS4MElg2vdIJGlOeF8Ft3LSFs+dwzdllAVQ2RTlK9okq53Gi71T+SY1tvcnPgjjaHOJz5LVYe8rjMjBh3gz8udVoxtkFZygzC6tbJ3e2OYP2rezbgZvSxmCxTYW+wJlQxW4Bs6iQSO4xqDuPfW0QnUHdWZSe/KSJ8JABjxoCx+lcHsOFLqIADtOQRYKP4FjgbzK4E9VbIdSSlxZfKymfR7WnPVhrFaK3eGoGtYyyxRxkiZJtzoBcb0rZPJLsexwp1JrR4XiYZc4EAgctvMbg7iORFd7R6lr2WuPLGWupEnFAMgO7E+4Kx/Cr3vLzrJ2eKm7iE5BSwHcZBpjiLsFmJywsmdoGumsQPvqmKYuBrzQFtGkXxW8QJXQ7eHlVC8RNstmgjf0tZjYDWvLeD4hrmJ6x5YL1l5hO+RWcCPFso9tbzGuRaALBgFAZ9JYjn5zOtK6hLiQqJ9P0XBpNp2/GQQdQRptznlqd/ZQpxa9z+8/jWbOKlQM3lOw8Nfuq3rn9ZP4T/3UB1BPJSti/NC0TYb4SZBjy+NDKaN4fbzMB3n4DU10XcIWCyAFpcCkIo5xr5neieI2ut6kAwtsGQRuzMSxEHUEQNY9GpYCzndV9ZgPZzPur6zjrdzMLdtlg6MXzSuvLKIO3M865ZJ3WO31X1D2x+GJ33SNwNjrLiJ6zAewnU+wTS7iRN+9cYAEO2YE6AJJyDTfSPdTTCMVS7cG62yFP69yLafzE+yvsBhwYDGERSXaNkQSSB38h4kUsOok/f3wh1EQlfTjTWjKDwGBIYAtlTdig7WgMATEk7Dzr0Dg/GbRJVVYDUyQoVEQQq6MYCqANNySdJrGpeFy31i2xbXrGRQCxJAVT2ixMsMw1EDXbSnXRxBqx2LKJ/VSbz+z6pR+/UuqaHtJcgEMQi6jL9l/wtHiukdq27IVclTBICxPPdqttdIbTMqrmJI1MCF0kySeQBmJ2rE2Va9dA0zOxJnYTqSfAan2U7GGSxaN4BiWXLbzkdrrAQSyZOwMsmMx0MGDUjtJG0AHlNkhjbTc7itBxDjlqyYYkt6qiSPOSAPnSXpBxpL1tFSfSlgRBEDTwMzy7qB4LgetJd+1LQASYZz2mZiDOVRqRIksokTVPGLKpedV2EbTElVJiSTEzzootPGx4F5GUyCGIS7RdjPsTTovYmWj0nVfIJN1j/GtkfvVqMQqlTnAKjUggEaa86VdG7GVE8EzT43mzEfwW7Pvq/pHfyYd+9uyP3tD8JqbUEvmDQo3nqzH2mvosJecsxaNSSYHeTMCtbieI28NmWQzoqW1VTOlpROYjRfrGu6b67Vn+CIDiLZb0VJdv2bQLt8Fj21TigFvt10kZ5eNCQTLEbwSDMV05GNf4TwrZmNfIGn9ouvv0U+H2TfvdowCS1xuSpu7Hu308SBWiv8ASS2pbRmZmZiBELmYkKTOpAgaSNKC43ls2+qQBZdhCzsmzsxJLsQVInQBtACJqvo9wtWUXHUMWJFtTOWFjPcaCCwBIULIkk8hoEgY9tu4H0U7y146rhjgDufv6J1guJ28QrgEqQJYHQgeuCO7Qzy303o63xI2puPAVgc2kAXVMXY00DHK4B1PWNWNtuLWNGQdlbwEb9ktlZddxBK+Vc6Q4k9YbIMpbaIEnM6gIWPe0KF9nia2CLpu8BwcqebRiSQAcVfuTFekVpbiEKYDSTHx9KT7RWh4/wATU4G7dRlcXBlB1BGYhTpGhAnQxEVnLHDrKHqnRHYSLjuzjtgSbaFSAgU9nOQ0mdIFDdIb6LYt2bTFkDczrKgscwGgbNfYHxtxyq6F+3hTtigfK0R3YPfuBlCcDxFu2t1naCerUAasy5w9wAeVsCTA7Vaaxx3D3zkXrlaOyGywY15MddDoaznDOGrlV7gBLAsMxIREBIDsFKs5ZgwChlEKSTsDTw1kOMVk7Nm23WtvCpahnOpJCkjQEn0gNaHdQJCdNFFK95s2O/b0Wiuktcy65QCZEAct99PzpXesuDTIvuT8aW2sVCLM5ymw3mBofbSR+lBBIhzB3hqAMLicLm4Xkq064Hb7U9w+J/tSq3Z5VoeCKgVs122hzbOWBjlEKZ511pnU0rNFt6wLjQCcWruS3dubZbZAP61zsL/MT7KD4Jbi3PefgNKjxjFILItpcV2a5LZc0BUByg5gObE+yjME1kIn/qLY7I0i6SPA5bZg1DRDSa5PwH9rrsnjOpLi4UBhMLzZbVtedy4W81tKQB/E8/u1JbZe1eRIzui5RIE5biMyieZVTpzilvEMepvWspLWrSoGKgjMJJukBoP2iNRypmtu0RmF+3kie1nDhe8oFJ90g9+tILSACfX4o2aiOQPa41ZVODYizbQiMuYnzcif+VVHsNaGywTCkgrJUggEHW8wBkDYi3Z5+sfGluGwK3RmssSu3bR11GkjKGBB3icwBEimp4KwsiCdXk/V3ZJywsKql8ol9WA322meVzcAnunB0WxrWuwChuCWMxfxXII3BvEW5Hkpc+ynHTJtLQ5S592WPmalwDAlWAhtGLlilxBouRF+sUSfrLh09UUz41w8XrcayDIIgkcjoSJEcp/AxSTDrtJ4QdVvW39kr4Fjbdu0rMR2VuCJGbMzgxG5lVSDt2T3UkOa7c/WuPp5udB5SaOTgehlrncIsXonxlQY8geWoonA8MNtw6l2ZZKjqbqy+U5JLCAM2Uz4U8bGkuByU9k0MW9wdZN9lqOHqMrEDRmMfsrCWz/8aJSLppf0tp5sfkvzatHh7QRVQbKoUeSiB8BSLj3BjduZ85iAABbLQB3kMOZNQ6dwM24qLSuYyQF54Sjo9YnrD62S0J5i42a77eqt3PfQPH3nEXT+t8gAfiK0/CMAbeVYYhS7lmXJLkIiACTsnWfxVirzlpJ3aSfM6n510Y3bpSR2Hz/0rdO7qSveOOE16RButBPqW/eLVoN8afWcQtiwHP8AwbIQetKl9P8A8j3J8j3VRiHw+JUrnhu1cBg9gQCwaQBA1ETskzS7/wDzxzZWuGAYEWb7H2dgJ7c0eNA4tkbsdiviFMCwsYHmq7UhuBJmvi4+qoesfxIIyqP1muFVA/Wquw4GMVrmgGIBaeUXJJPhWq4bw0WwOyVUGQpILFoIzuRpIBICroskyxMgHjfAxdfMsoxGpALqY5kL21MdwYGOR31mqY6Qs7Ui67S4l2ARSEu2H6wW2ADu8CftlmPaHepOs9xrO469mbs66CPGdfvFMrdhMPFxLnWXGRurKrlQFgy5yW7RiSQAo1A1FQw9jDpdR2uuwVlYoLMSFIOWTc8ImK6UZf0yGi/coYXQQS7t14+K50jaLotZibdpUtwJMG2ALkA6Zs2b4a1ZjHCF7NqLdpSrM05mvL2WtuzQJWGUhFEAnWeSbEXC3ab0mZmb9pjLfE02+jvcW0wRnQ2FtkrOjq11Y0B1C5DHMRTWQtbKGP4r4oNS97tK14RfBOIWC7HEPMqAgIjLHMnTWnCY/BwJdZjWAkTzjSsHew8RBkHY/n861H6NXQd+FMcbDiuT+YcMLA265cuH8gVxtqpdqEBaSrlvnw9w/CrLeIbw/hX8KGWpqK2llo67iDC6xpOkDXXuplevEOuxGVD6I7h4UncaL5feaZuO0CfVXnPL86VLIB81RHkrf9CL+UldgLqk+OdXt/ziz763y15VwHEZWt6xnBQn1WOXI3suLbPvr07B4jOisBEjbuPNT4gyD5V8z+IMp+5dKE4pFAV2og12a56apA10NSTinEWzMiEqFKqzKqu5uOJS1bVuznghizCACNNysLJvrds6XsjMwuZntXFy9W5EwMyNnCej2dxzFOEB27iQPu0O7NLQhq6TSW7iMzkG69vO/U2suWM4RnZ9QftSuukoO+pjFtctWDJRndVfLEhhmFxRII0dSNuVZ0XY9qGwmwrHcV6OFWLIyBCSYZsmXwk6R3a00tG87KUYhRdglrqmUt3MtzsCwNSqtHa0ka1RhsTdNuxll3eytxi982RJgGAtpp1PhVUDXxEkEe1Mj1Do8tQXB+FZXzZluGGAW2SyHMpU57sZQsEyFzMeQrV2lIUAmSAATtJA1McpqnhwcW1F0gvGpBzDcxqQJ0gTAoikaiYyOz2Wue553O5XGpH0mxAWzePIWGU+d9ktr8Os91OmNYfpnjwQlsHW43WHwtWwUt+asTdceYo9EzdKD5JMxpqz+GJfIFMaAAnQSTpPd57V6HwmzbbDorKoGjMxDAkB1BZbgBXmRkMGCNdK844dxRyBH2pCyqmJJgAkdkDSvmxF4gpmcoTJGbsk98ZoJr6mFhe0jdtorlyGiDytnxXgj4hTcS11dzOw6uGGdVYLmg7bjXaATzpJg+E3Ld1GuMltldSAGW45IIgKltiSZHOB3mllvHXkcFbjlwIBDFjERAIMgQfCpDiLjUq2YmZLazyMZpnzonaTdgvH36p8f4g9kewBej8N4XbyZL9pUbrFyjIo6uXYpbJGjSoVSw0M84pj/g1r/gr/AAp+FeRtjbhaW6xiddZ8xzpitq+dcja66sv3tTPyoqjMPiozIb/SvLyapuGoA19TwENqa1NTUF2qS15eRT+ip8PvNGcMSZA76FKyq6cvvNE8OJXXxqeX9BVEFdQXwn9lewFPOY8+72/hW86KcWzrDHUnX/ciSfJ1GccswueFeftezKp8T91NMBfKw4Eg6OAYkSDIP2WBAZTyYd2/GniEjKKvBDX23heqK1Smk/COKC6oEy0SDtnA0JjkwOjL9k+BBLMNXBewsNFVDItJboK3zpmZbvXqvN7bWRZcpMAujEyO4r6woq/x+0gBy3T6W9q4mqo75SXUdohCABJkii8Rh0uCHWYMjcFT3qRqp31BB1oS9wW08ZzdbKQVm9d7JGxHa9Lx31PfVAkidW+8Ywg2uHCEbDyUSL7vZADmz9HC9a5t3mP1zTmzBW02Db61ZaxINxcs5Ll2zftyIgXZW4sciHGY+N2muDwq2wQk6ksSWZySYklmJJMAc+VD3OB2WYMVfMCxUi7dGUuwZsoDwssAdI2FF+YYcHhZ0yhuHcKVrq4iLast68exaRC3avWu04GZtDJncgGhEso9rCrcW2VGH0Z7CXtQUEAspy6cucVosNYW2oVJABJ1JYyxLEksSSSSTr31TbwCKAFNwAbAXbwA8AA+leGp8RJv2ccZ/wArxYucHRFs20ttmW2otg8/qxlM+OmtFk1Vh7KoIWQJJ1JYkkySSxJJJqGJxAQcySYVRuzdw+cnQAEmADUzvE40i4GUPxXEhVILZQQSzepbX0384IA/WZfGvK+L8QN249wgLnEIvqW10VfYoA/ip30q4uLgZAwySDccbOyyUVJ3tqdvWJLd1ZTrMzZv1du6Jru6PT9KOzyo5JNzx5Ijhyk21A9KBGvPl4imnCOCYm+A4NkKWKkNdysCsZtCOUj30uwCmFjuWPjWq4JhMuGzXHcAXb7HJlIOXIG1JBPLkKvbI5l0kdNrrJSyzwrEB8hu2rYOsJdLSJI+yI3B91XYjglxFBlWLGECnMzHuiJrQ4VrJYXCWCm2gBZY9N7xBJDaagj3VVxhxcazbtkvluMIg8lzGO/Ssdqprxx/SZFpI3ybSaxz7rWVvWNNsz87faBWNzIBkT8qp/wbEHWVHhF3/wDnT7hqZmY5CSLQ1CncHbUbjWn9u2pAPY29UUMmvkYatZHpWObZX5/rtcqcaV1lz1ZZXSrbFsRUbOxq3D0txRgJ8EAtWT6yt3euw+6o41lNzsqFGRAQOZVFBbTmSJ9tMOJNntYe4xGZlcmABr1lzkNtqCxagMI5hT7xXNa+z/PzV7WcH74XMP6Htom3jSGyjYKT8KGNwKnt/Go2bgLOR6h+VZtuyU0isJng+KG0xZJK5pZJggiQHU/ZYbZu4wQRW84R0hS4ssw03bbL/uL/AKfPtegY3G1eXYloLEaHNv3ammvB7/b9VtYYHJBgwZHo/LwpGp0zJG2UMT3NOF61bcVMNWBwXFLtvxE6lMonxKegSTzXIfGnOH6Sr9vLtqTNv4NKD/5DXGfo3j9OVWJAecLUqakGpNh+NW2EifYUf+mzVa3FUAmG9oy/FiBSOi/yRbm+aak1EtSJ+kSfZynvGcMR7LPWfGKRcS6UsTlVWY7HQ2kHiQrF2/jUHup0ejleeEDpWtWsxnE1QNqCV9KTlVO7O2y7jTVjOgNI+MZ3wZxWY9UxyZoILrnysuXe3aJBGWczaZjyrJ4nHlz2mzZRCqIVEJ9UL2RvGmp5mtK+ILcEymJ60CAAP9Un8/3rq6bRsjyeVJNK415LKdK7WR3Q6ZXIjmNAdfYaSYY9ofsn/qrQ/pH0x+KA260fFFNZnDE5/wB0/fXQDaaUgGyFoeHOnVW9/sgnuALToK9K4EbX0TMLa3UL32T0jm7YB948OVeW8JSbA/PJq9K/RlxZmwiWLbRdtl2uBwNVdyUZZGogwe73Uojn19UTCA1PeHcHs4hO1bCqbNk5FLdmTeIHo7at+YpJ0m4GmHu4RrCt/mXHIJJMqg2BAI5Vr+H9Z1l0llDZbO+VRsxaCBrqayn6ScXcRsOSTKm6wI1Iy5BII86eGgR33+wnacF2oq/2n/wlXAMQGBV1Yjq80EsJJc7TsfEVnf8AF3GjMgI0INwyCN5hd6P4DxVgpZ2VpAgsrmNXzAdqBqszzqxzgmJZrNkkmSZuak7n0qWSASPpama3FrxapqKgKtHKuoVIERZtSpqeGTSa+snsmpYU6Ukk5TBVhadlJs4aAPQf+q9R4yQWtxytoOQ1A8Ktc/UYbxR/6tyhseZK+CiuW39XvPzXQaRX8Ku7ZDJpvQmEBDOD6jfKmeAUtKiBprQ1ywy3GBIkg+4g/wBqY11W1a82gsZc0f8Aa+80bgVJBIB0NA4saMOeb7zR/DUYnLtLCdCflTJP0JMZ8Se8Lxj21bSM2muU/MH4UfieMsRHZObQjKggHeIQeWlKsXehdvtAe8Hv8qFbGHuHuH4VI1pdmk0vYMEp/Z4gNzbTT9W3uJgehRqcVVSSLaSZEhbeo1j7OnLbvrL4biMHVZHhA+41euO37I8NvwrTG5eEkXmno4pl0UQJ123013rJcUxhdxmJ9Lb+1Gvj+1sJJ02/Ch8ZgHW79YhAFwDUQGk6RO4jurY2hhyse5jh4UOl1lZivMQdJ0O4r0K1hh/gYOs9aJWRp9bpyn41i8aVWYgegTp6y67Vr7t0jg3ZYMpurLBSP9QTodoOmvdRh1i67fRJfg0sr0/E47E6/wCqN/2FrO27naiNlOvvp708vD6diSJ1uDTTTsL3VncO/aP7JqmsFA05C0fALn1WnJfxp5wHj9241q2QGNrXOkK+Uj0Y0kT8qznBbcrZXXtsBp4kivWOjnRCyjm84AtxkCAAljJ7T5h8PbUrxe4Dn5JzCA2z/HmnOIxw6kMpObLymdR4VlOLY259LsMCxZcCWaSSTK3C0z+77hXo1yxZW3BBVQN42A8hXn3H8YuH4jbuW7hy/Q+Q1yZLhG4jUqp07qY2N7TbjjHHqFRontcHAD9rufRZroHiEfDsxaHBZdQxUZixUSoPrU6XgWGgZnSeej78+VZToAbi4W7lD5WeZCswJiDopmNIp43GWn/J/wD1t94pct9R3qpGHwheJCiFtk6dy5vZufhQwq0Nr8K7JUQRVk6VLCHQ1GztXcLsaUeCmDstNim+pwv+2/8AVuVXxbGF2tj1bSqN9hMb+dfXp6nD/sv/AFHoB3lgf1V++uexub9fmrB2TfgJyklpgjcCY86s4th810MmoywdRuaW2GIIINaC+8qPNfmKRIS19jumhgIKymKQ9vwY/M0wwTHXWkt7iDZ7kKDLHv5E0ZwniAJynRjt41bLG7ZwpY5BupaHA8RfVQY07WWQTqAJI3j8aY4e+7STfCxOjM06CZgcuXnS0KlolpkAGQddlzcz3jageG8cN7OtxLSwgKlVymQ6SJJPIn3GoRG54Lm8Kh5aDR5WhvXXz5fpNsQJzS0bxEjY86tu5oB+kp49onl+OnxqF25ZW2SOqzQxGlokkAxsCTrHMffWVw3SVwoBtWyojXKJ172IOtayJ8g8PZJcWtOVrVtkgsLykDcx76uwWLLKC2V9CMpB0M76HzpVg+LK6goDDGDITRtIBgaCgeN8eeyyi0EIMzIJ1B5QRSxDI523uml7ALPCsx9lmu3AqkgAaAHZFk+7U1pMHeZuBtbUMT1kgATot0Mdu4A1juPNluXHJMQDA/WA0HtND4fpJjBhuoQAYfNOi9qc0mHnMde7xFXxRuMYo/dKV7hvynPTW3mxuI0k9Z/0JFZqwsOf2TT7E2Lt8HEM0vcdwYEf5YUcvACkeWLjA75a0HkI2VhPOj/pYX/dt/ziv0Tx7AG9YuJbYo5EqRocy7fKPbX5u4I5AskGIcNryhp+6v0XwjinWseRG4Gok66Huoottuae/wDaCSxTgvK+PYnELaIN53gbSY00INZjFO5xaqmrHDoiztLrlE67dqth03vNh8beW2FhiH7ShtHEmJ13zUlw2MuXX7d5ktIM1wrplX1RyzMdAO+TyrRE5oNphkDOOK+aa4bB38OrLhsMMrWDn0+3pmhgcuaO0J8Y5ViG6W40EjPEdygfAaCtVwviDG2U+nLZTrCQMrO8FQok7HsiNDQLcBw5P/ubZ8ctzXx2rYYdgp2fd9UiXUMcBtXlVuJEzE6x3c48aIutbklEeDOXM4YqPHKgk+7yoYCvgKspKRli7pP50qWEeDQ1nnXaAtuwiBWh4hfixZg8n/nJq7iloKMOQAM2HUmOZz3RJ8dB7qX8QuKyWyq5VOaFktGved+/20Zxt+zhf/tl/qXaiDKr1P1VIdn3BQRtKKbHk6dwJ/hpfYug7d1VWrpzN+y3xFZ0txymPkLRhCYZvrLn7381S4iuUqRvr/yxHz+FDrdys0+I+P8AaiLaNeYGIX8z7asIo7jwoxkV3Wqe+PoeKZlBbKiqT9ku6qSPHLNLei+GyYvDC6oZbqzB2K3A4T/mANUcUxBWwV5NcBPkin7yKe9McP8ARW4dcjW3Ztg+JsFG98ualjADdn/a/knSE7r8ltOI8Dsi1cYWlBCOQddCFPjWX/RVwy3fGJF1A4HVDWdM/Wg7HnHwre8SebN3uNt/dlNePdF+lD4NL621UteVAGJ9Apn1A+0e37I51Pp2OfE5o5wvPdTgStR+iLBpcxV61dQXFFudZ3V1WdO8MaVfpNwq28SoRQq9vQbel8K136I+Fi3aN+QzXSBprkVCeyf1pJJ9lZf9J+uIA/b/AJqa1wOpwhIPTWc40Zz+DD3CR8yKhZusVQA9mBA8RofiDT48HL2cS+VjlZQIBgZjqTpGgM+ykHDsSVD2j3kj9pdCAfLX2eNPjeHM8PZYQQ/1TXh/EbiN2WMSfiIOnjFUY7FdZdzZQpyQY576xyo/gtiybwS7cNtCZzEZohW3jxqzpPgcPavqMNe61Wskse5u0I8NIpNjccdk0A2q+FIxtplBOVSxIEwAZJracG6YDA4i4l0/VEAhUE5DzKyeypEGOW1Cfo3shrV0QDmwr7zp2mGnurIdJE+udpDS5EjQSAnu0geysiPjN+a9tsUvTek+KwvECuIw+IGlsrcDCCuUypPnmb3CsP0kJyrh8Pla36bup/zLmwnuCjQASNe+s7YuvaYXLRKnn4jy5jwNH3R1yG7YGV1/zLSzGv8AqIPVndeXltUHndZOEmVtM2gZVC4J+ZAPnRloEACdgOdKhj3GhOo0IO499WjjTjSF/gX8KeRagLCeVmhX1dIqQtGJ5fPyrVUvre58q5NWWVn3H4a/dVdYtTO+PqbP7/8AMaK4s/1eG/2I91y7VDrNi1HLP/Mfxq3iI+rw/wDtn4XLlS3kep+qePoEPY0B/P53r7A2S7FRqSrfKTRF9VGXxFdtIo2od+CfNG5hukJwnDdZedddm2y+sPWIFaexwIknfXkWt/8AdWW4a0X2/e/mFabD3w2hil6svBxxSGGqSXpHYFu5bttsBmIlToxAiVJGy0x6YdK1xtu2otlCjEySDoRBHvj3UrxABxcEAhSJB1Ggkg+Emj+JWLZsuVRFaJBAA9E6/IimjaNgcM/5QGzZW6wHF7j4JT1czYgtK8lyk6vO4PKsR0NIa1ibTW1cXFtCSVUqR1mVlLHQgmdO6quD4sfR4O4LD7/+ql3BHgP+7/1UAj2teB5j5rbstWr/AEa8ZuWLt2wAGntZSyqA9s5WMsQNRHP7Iof9JVxjeR2ABZXMB0cb/qEx5HWs2bkYgHvI+Oh+M1Zxq56PkfupmwdUP8ws/aQvWMFw+3bBAjVs3/vbC6+xT4Vhf0j4Pq8SuJtlPrDJC3lvkXEgyxAB7QjffKdaE4mzWXZbkaH7JDDXaCNDSzH4nrMqICxJ0EbnYAe+laeLY6xaKTK0vSLg6JaTFWrlopdKkW1uK7IGVjDAAEbRqNCIrKq/bPlTLidlEKon2baBjvLhQGI8CaUqYY+RpsYG3CwkhyfcN4q9q3byMVhWXQkSCSYPeNaFsNnZkPPU7kAkaHw1I91DIfq08/hXyYjK6QMpJgnTbahDea9qIOUs+hB9vKvUOj+AWzZW2OzABcjQszAHf94aeHu86uspbM4MtqSp3OzSORBB561sfp5LSjaFLTe9Ah9xU1HrNzmgBUwkbsqXSrhwym44620PSmBdtj1kf7QHNTNY48AU6ribWU6iQwMHafGK3uG4iG7JjXlyjuM6HSN/71l7/QoZmy3CBJgRsJ0FBpNQWja51fG1s8IcdwbfwWH0qJiizcykkqraEQ0xrz0I1oI12hlc0qxW0jxn4VErUUaptczMTtJ2rV5aThoX6PazLK5rmYgaxIiOQ1POll3EloUxCAgeRZm9urGj8JfAwqrnKy1zsw3bgpziNJn2jvpMtzeOZ/H3VK1mSfam7uFdfuSBQ/WGpldK4IDCdBr4cjHxprQAELnWVbhW1JAg/jWk4bahMx3M1nbQ3OmnIyDrR+C4kVAggDn3A+J5VPOwvGEcZARXE8OgaVUBjJY981RaXkfb7d6ncxYIzXCRr6pIjSCSDpqatskMwUekRIlWEjv1NK8QblNoHhVrZVQQqgA7xQy2AuwAnu0orEOFViH2kTkbLIB7OeYnlvV2KwhtrnuZ1WQMxtGBO0nlXrP8+q2seiVtaEyQNOZApstm21sZwpgGNBOvnV+GwCs4tkvnKZwvVwSpMZgCO+u3MLbAJY3AoMZzbYqDtBIWBrpWOk3EDKACkHctZmBbWSJzayPGtPxHAWsPYS7gkthspFxxJcciRmJKgifR7zWRvYhkjTfaf7VYMfKEyJGhEbd2h8CDWGN7qzj4e9HvA7ZS28+9AzqfI0yxWOz2grBcwYQVVVJENmnKOXZpWNz5Vc0YypicpgNbdvw/80Ji7ohTrz29lTV+wB+dqERJKg7SB7zWsbWSvE9gtSMdaVu2CNmEyQC6qT8aMsYpSZUjL4GRkeAfc0HyaspjrpDNB1n2ADQCOZqrOAuYEhs2o20ieVI/LBw55T+tROF6Jw9i1xRPP384kaHX2+dP8q+q58QTB8RB2rBcJ6QC2wNxLhIAJjKNG0B1MEa7b1oH6S6ntAeErp4arNcefTyh2AuhFKwjlYG8VDaqGHcSR/KQaBYUXcxlsnRI91Q+k2/Vr6FtgcLjGihCDXFNFYi5bK9kHNPw1oVQaMFCn9jEBcPbOXMVuuQJGUgi2DII12FK7qxqBodRt3mdqNuMPo6ZQR2mBkzrltyfKg7o7K+R+ZpDOfemkD4L7PAFQNzUb+6eRrm4ruHtkt7/AJGjFAWhOVefSb9kfIVE+gRLTBEAaHuMxr76ndIHfsB7YAq1EJod1ZWgWrrvEJslCpJcrPdlVlaIjwNPrXHGZswyhogMUWQO6SJis8tqKsV+81M9jSMJ7Pajb/FHGD+jFCTlCQEkaEHNmA12nQzTPjXSG5dsi0RmUujaWxsjKTMCdhtSJbnia6bp5A0NCwa72mBra59i26dInB6wi2GiA3VqDG8arMTyrMf47lwhw7IZ6s25EQTlyhp7uffvSq7cbck1DDlTJcE6gDWN51rY4ABnKVI4XhV3r+oIkwCPfGvw+NWW2+rJiNfDWrLGLQLlK+zl7aqUjqj7Y850qgeVJZ55QTKcswZBgjwMn8PjVQO/PSiLx0bzHyNU2bc5v2SfKO/4028ZQVlW2xoKoRYHlA/vRWHGgjmD8BQweOQPnXmrCoEHnViCVOnlrtpFVs47viaus3BlOmn96J3CwLlx3YEzoAAdRsD+Jr44pvWPvrth5ZiBoZJHnuPz3UUuCt+s3vX8KAua3lGA48FAXbChc4dZLEC32i6rr2mOUL3DQzrsKHNdubmuCmhLUkqanWqxvUkrxWpmG/8ATr/uP/LboW8Iiif/AKdf91v5UobEbL5D5CkM595THfRRRyNqttXjNDCpWfSFGWhDuIVpoizciKG5DyFTWsIsUvA0UXcBOoqjKaIw/KpNSwawmVeVTakcyKv+kv6ze81xalGlCSD2ThHjlUX5PM0GWPeaMvbUK1OZwppBRUA9WfSTEVW1RplBLUrjyD5j5Go4a+VkaaggmJMEEae+vjsfMffVHOsoVS26ynT21S3aIcMxDaAHQEMNSeeg0EjXflShhRiGRryUx4UKaGMUtcqWNSW52SO+umqxTUC6Gipdca5Ua9VrbX/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pic>
        <p:nvPicPr>
          <p:cNvPr id="9228" name="Picture 12" descr="File:Hard Rock Pari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36095" y="1556792"/>
            <a:ext cx="3021745" cy="373201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367484250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9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1560" y="0"/>
            <a:ext cx="7315200" cy="1154097"/>
          </a:xfrm>
        </p:spPr>
        <p:txBody>
          <a:bodyPr>
            <a:normAutofit/>
          </a:bodyPr>
          <a:lstStyle/>
          <a:p>
            <a:r>
              <a:rPr lang="fr-LU" sz="6000" u="sng" dirty="0" smtClean="0">
                <a:latin typeface="Freestyle Script" panose="030804020302050B0404" pitchFamily="66" charset="0"/>
              </a:rPr>
              <a:t>Bateaux</a:t>
            </a:r>
            <a:r>
              <a:rPr lang="fr-LU" sz="6000" b="1" u="sng" dirty="0" smtClean="0">
                <a:latin typeface="Freestyle Script" panose="030804020302050B0404" pitchFamily="66" charset="0"/>
              </a:rPr>
              <a:t> </a:t>
            </a:r>
            <a:r>
              <a:rPr lang="fr-LU" sz="6000" u="sng" dirty="0" smtClean="0">
                <a:latin typeface="Freestyle Script" panose="030804020302050B0404" pitchFamily="66" charset="0"/>
              </a:rPr>
              <a:t>Mouches</a:t>
            </a:r>
            <a:endParaRPr lang="en-US" sz="6000" u="sng" dirty="0">
              <a:latin typeface="Freestyle Script" panose="030804020302050B0404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6" name="Picture 2" descr="E:\PARIS 2015 +ECOLOGIE\PARIS 2015 + ECOLOGIE (100)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268760"/>
            <a:ext cx="7302426" cy="547682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C:\Users\do nascimento\Desktop\PARIS 2015 +ECOLOGIE\PARIS 2015 + ECOLOGIE (106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48344" y="3951002"/>
            <a:ext cx="3725682" cy="2794577"/>
          </a:xfrm>
          <a:prstGeom prst="rect">
            <a:avLst/>
          </a:prstGeom>
          <a:noFill/>
        </p:spPr>
      </p:pic>
      <p:pic>
        <p:nvPicPr>
          <p:cNvPr id="1028" name="Picture 4" descr="C:\Users\do nascimento\Desktop\PARIS 2015 +ECOLOGIE\PARIS 2015 + ECOLOGIE (94)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74851" y="1268760"/>
            <a:ext cx="3744417" cy="2808163"/>
          </a:xfrm>
          <a:prstGeom prst="rect">
            <a:avLst/>
          </a:prstGeom>
          <a:noFill/>
        </p:spPr>
      </p:pic>
      <p:pic>
        <p:nvPicPr>
          <p:cNvPr id="1029" name="Picture 5" descr="C:\Users\do nascimento\Desktop\PARIS 2015 +ECOLOGIE\PARIS 2015 + ECOLOGIE (120).JPG"/>
          <p:cNvPicPr>
            <a:picLocks noChangeAspect="1" noChangeArrowheads="1"/>
          </p:cNvPicPr>
          <p:nvPr/>
        </p:nvPicPr>
        <p:blipFill>
          <a:blip r:embed="rId5" cstate="print"/>
          <a:srcRect b="20077"/>
          <a:stretch>
            <a:fillRect/>
          </a:stretch>
        </p:blipFill>
        <p:spPr bwMode="auto">
          <a:xfrm>
            <a:off x="3819040" y="1280288"/>
            <a:ext cx="4454986" cy="2670714"/>
          </a:xfrm>
          <a:prstGeom prst="rect">
            <a:avLst/>
          </a:prstGeom>
          <a:noFill/>
        </p:spPr>
      </p:pic>
      <p:pic>
        <p:nvPicPr>
          <p:cNvPr id="1030" name="Picture 6" descr="C:\Users\do nascimento\Desktop\PARIS 2015 +ECOLOGIE\PARIS 2015 + ECOLOGIE (123).JPG"/>
          <p:cNvPicPr>
            <a:picLocks noChangeAspect="1" noChangeArrowheads="1"/>
          </p:cNvPicPr>
          <p:nvPr/>
        </p:nvPicPr>
        <p:blipFill>
          <a:blip r:embed="rId6" cstate="print"/>
          <a:srcRect t="7606" b="12526"/>
          <a:stretch>
            <a:fillRect/>
          </a:stretch>
        </p:blipFill>
        <p:spPr bwMode="auto">
          <a:xfrm>
            <a:off x="971600" y="4079741"/>
            <a:ext cx="4233792" cy="2665839"/>
          </a:xfrm>
          <a:prstGeom prst="rect">
            <a:avLst/>
          </a:prstGeom>
          <a:noFill/>
        </p:spPr>
      </p:pic>
      <p:pic>
        <p:nvPicPr>
          <p:cNvPr id="1031" name="Picture 7" descr="C:\Users\do nascimento\Desktop\PARIS 2015 +ECOLOGIE\PARIS 2015 + ECOLOGIE (125).JPG"/>
          <p:cNvPicPr>
            <a:picLocks noChangeAspect="1" noChangeArrowheads="1"/>
          </p:cNvPicPr>
          <p:nvPr/>
        </p:nvPicPr>
        <p:blipFill>
          <a:blip r:embed="rId7" cstate="print"/>
          <a:srcRect t="8628" b="23782"/>
          <a:stretch>
            <a:fillRect/>
          </a:stretch>
        </p:blipFill>
        <p:spPr bwMode="auto">
          <a:xfrm>
            <a:off x="2267744" y="2860806"/>
            <a:ext cx="4300703" cy="218039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178604371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 descr="C:\Users\do nascimento\Desktop\PARIS 2015 +ECOLOGIE\Nouveau dossier\DSC_158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585051"/>
            <a:ext cx="4888708" cy="3272949"/>
          </a:xfrm>
          <a:prstGeom prst="rect">
            <a:avLst/>
          </a:prstGeom>
          <a:noFill/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95536" y="0"/>
            <a:ext cx="7315200" cy="1154097"/>
          </a:xfrm>
        </p:spPr>
        <p:txBody>
          <a:bodyPr>
            <a:normAutofit/>
          </a:bodyPr>
          <a:lstStyle/>
          <a:p>
            <a:r>
              <a:rPr lang="lb-LU" sz="6000" u="sng" dirty="0" smtClean="0">
                <a:latin typeface="Freestyle Script" pitchFamily="66" charset="0"/>
              </a:rPr>
              <a:t>Tour Eiffel</a:t>
            </a:r>
            <a:endParaRPr lang="fr-FR" sz="6000" u="sng" dirty="0">
              <a:latin typeface="Freestyle Script" pitchFamily="66" charset="0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5796136" y="4149080"/>
            <a:ext cx="2890664" cy="1977083"/>
          </a:xfrm>
        </p:spPr>
        <p:txBody>
          <a:bodyPr/>
          <a:lstStyle/>
          <a:p>
            <a:endParaRPr lang="fr-FR" dirty="0"/>
          </a:p>
        </p:txBody>
      </p:sp>
      <p:pic>
        <p:nvPicPr>
          <p:cNvPr id="4098" name="Picture 2" descr="C:\Users\do nascimento\Desktop\PARIS 2015 +ECOLOGIE\PARIS 2015 + ECOLOGIE (128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400000">
            <a:off x="4908275" y="1868589"/>
            <a:ext cx="4223993" cy="3168352"/>
          </a:xfrm>
          <a:prstGeom prst="rect">
            <a:avLst/>
          </a:prstGeom>
          <a:noFill/>
        </p:spPr>
      </p:pic>
      <p:pic>
        <p:nvPicPr>
          <p:cNvPr id="4099" name="Picture 3" descr="C:\Users\do nascimento\Desktop\PARIS 2015 +ECOLOGIE\PARIS 2015 + ECOLOGIE (136)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5156123">
            <a:off x="344829" y="2167166"/>
            <a:ext cx="4540631" cy="3405858"/>
          </a:xfrm>
          <a:prstGeom prst="rect">
            <a:avLst/>
          </a:prstGeom>
          <a:noFill/>
        </p:spPr>
      </p:pic>
      <p:pic>
        <p:nvPicPr>
          <p:cNvPr id="4103" name="Picture 7" descr="C:\Users\do nascimento\Desktop\PARIS 2015 +ECOLOGIE\PARIS 2015 + ECOLOGIE (140)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5400000">
            <a:off x="2200211" y="2056373"/>
            <a:ext cx="4571979" cy="3428802"/>
          </a:xfrm>
          <a:prstGeom prst="rect">
            <a:avLst/>
          </a:prstGeom>
          <a:noFill/>
        </p:spPr>
      </p:pic>
      <p:pic>
        <p:nvPicPr>
          <p:cNvPr id="4102" name="Picture 6" descr="C:\Users\do nascimento\Desktop\PARIS 2015 +ECOLOGIE\Nouveau dossier\DSC_1594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380888" y="3870095"/>
            <a:ext cx="4416912" cy="2957085"/>
          </a:xfrm>
          <a:prstGeom prst="rect">
            <a:avLst/>
          </a:prstGeom>
          <a:noFill/>
        </p:spPr>
      </p:pic>
      <p:pic>
        <p:nvPicPr>
          <p:cNvPr id="4105" name="Picture 9" descr="C:\Users\do nascimento\Desktop\PARIS 2015 +ECOLOGIE\Nouveau dossier\DSC_1593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51520" y="1458948"/>
            <a:ext cx="3528392" cy="3337922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1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1640" y="1371705"/>
            <a:ext cx="6335297" cy="5498961"/>
          </a:xfrm>
          <a:prstGeom prst="rect">
            <a:avLst/>
          </a:prstGeom>
        </p:spPr>
      </p:pic>
      <p:pic>
        <p:nvPicPr>
          <p:cNvPr id="2050" name="Picture 2" descr="E:\PARIS 2015 +ECOLOGIE\PARIS 2015 + ECOLOGIE (177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98060" y="1412776"/>
            <a:ext cx="2970666" cy="3960440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0"/>
            <a:ext cx="7747248" cy="1154097"/>
          </a:xfrm>
        </p:spPr>
        <p:txBody>
          <a:bodyPr>
            <a:normAutofit/>
          </a:bodyPr>
          <a:lstStyle/>
          <a:p>
            <a:r>
              <a:rPr lang="fr-LU" sz="6000" u="sng" dirty="0" smtClean="0">
                <a:latin typeface="Freestyle Script" panose="030804020302050B0404" pitchFamily="66" charset="0"/>
              </a:rPr>
              <a:t>Arc de Triomphe &amp; Champs Elysées</a:t>
            </a:r>
            <a:endParaRPr lang="en-US" sz="6000" u="sng" dirty="0">
              <a:latin typeface="Freestyle Script" panose="030804020302050B0404" pitchFamily="66" charset="0"/>
            </a:endParaRPr>
          </a:p>
        </p:txBody>
      </p:sp>
      <p:pic>
        <p:nvPicPr>
          <p:cNvPr id="6145" name="Picture 1" descr="C:\Users\do nascimento\Desktop\PARIS 2015 +ECOLOGIE\PARIS 2015 + ECOLOGIE (149)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5400000">
            <a:off x="-89269" y="2183395"/>
            <a:ext cx="4858042" cy="3643338"/>
          </a:xfrm>
          <a:prstGeom prst="rect">
            <a:avLst/>
          </a:prstGeom>
          <a:noFill/>
        </p:spPr>
      </p:pic>
      <p:pic>
        <p:nvPicPr>
          <p:cNvPr id="6146" name="Picture 2" descr="C:\Users\do nascimento\Desktop\PARIS 2015 +ECOLOGIE\PARIS 2015 + ECOLOGIE (152)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72001" y="1544614"/>
            <a:ext cx="3384376" cy="2538568"/>
          </a:xfrm>
          <a:prstGeom prst="rect">
            <a:avLst/>
          </a:prstGeom>
          <a:noFill/>
        </p:spPr>
      </p:pic>
      <p:pic>
        <p:nvPicPr>
          <p:cNvPr id="6148" name="Picture 4" descr="C:\Users\do nascimento\Desktop\PARIS 2015 +ECOLOGIE\Nouveau dossier\DSC_1618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579963" y="4165415"/>
            <a:ext cx="3242396" cy="2542565"/>
          </a:xfrm>
          <a:prstGeom prst="rect">
            <a:avLst/>
          </a:prstGeom>
          <a:noFill/>
        </p:spPr>
      </p:pic>
      <p:pic>
        <p:nvPicPr>
          <p:cNvPr id="6150" name="Picture 6" descr="C:\Users\do nascimento\Desktop\PARIS 2015 +ECOLOGIE\Nouveau dossier\DSC_1626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65182" y="1359039"/>
            <a:ext cx="8213637" cy="5498961"/>
          </a:xfrm>
          <a:prstGeom prst="rect">
            <a:avLst/>
          </a:prstGeom>
          <a:noFill/>
        </p:spPr>
      </p:pic>
      <p:pic>
        <p:nvPicPr>
          <p:cNvPr id="6153" name="Picture 9" descr="C:\Users\do nascimento\Desktop\PARIS 2015 +ECOLOGIE\PARIS 2015 + ECOLOGIE (162)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406671" y="1386473"/>
            <a:ext cx="4272148" cy="3204473"/>
          </a:xfrm>
          <a:prstGeom prst="rect">
            <a:avLst/>
          </a:prstGeom>
          <a:noFill/>
        </p:spPr>
      </p:pic>
      <p:pic>
        <p:nvPicPr>
          <p:cNvPr id="6151" name="Picture 7" descr="C:\Users\do nascimento\Desktop\PARIS 2015 +ECOLOGIE\Nouveau dossier\DSC_1648.JPG"/>
          <p:cNvPicPr>
            <a:picLocks noChangeAspect="1" noChangeArrowheads="1"/>
          </p:cNvPicPr>
          <p:nvPr/>
        </p:nvPicPr>
        <p:blipFill>
          <a:blip r:embed="rId9" cstate="print"/>
          <a:srcRect b="41916"/>
          <a:stretch>
            <a:fillRect/>
          </a:stretch>
        </p:blipFill>
        <p:spPr bwMode="auto">
          <a:xfrm>
            <a:off x="469205" y="2772549"/>
            <a:ext cx="3937466" cy="408545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313792302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6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6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9592" y="42655"/>
            <a:ext cx="7315200" cy="1154097"/>
          </a:xfrm>
        </p:spPr>
        <p:txBody>
          <a:bodyPr>
            <a:normAutofit/>
          </a:bodyPr>
          <a:lstStyle/>
          <a:p>
            <a:r>
              <a:rPr lang="fr-LU" sz="6000" u="sng" dirty="0" smtClean="0">
                <a:latin typeface="Freestyle Script" panose="030804020302050B0404" pitchFamily="66" charset="0"/>
              </a:rPr>
              <a:t>Cité des Sciences</a:t>
            </a:r>
            <a:endParaRPr lang="en-US" sz="6000" u="sng" dirty="0">
              <a:latin typeface="Freestyle Script" panose="030804020302050B0404" pitchFamily="66" charset="0"/>
            </a:endParaRPr>
          </a:p>
        </p:txBody>
      </p:sp>
      <p:pic>
        <p:nvPicPr>
          <p:cNvPr id="5123" name="Picture 3" descr="C:\Users\do nascimento\Desktop\PARIS 2015 +ECOLOGIE\Nouveau dossier\DSC_168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1484783"/>
            <a:ext cx="5112568" cy="3767595"/>
          </a:xfrm>
          <a:prstGeom prst="rect">
            <a:avLst/>
          </a:prstGeom>
          <a:noFill/>
        </p:spPr>
      </p:pic>
      <p:pic>
        <p:nvPicPr>
          <p:cNvPr id="5121" name="Picture 1" descr="C:\Users\do nascimento\Desktop\PARIS 2015 +ECOLOGIE\PARIS 2015 + ECOLOGIE (190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63350" y="3050470"/>
            <a:ext cx="4732118" cy="3549490"/>
          </a:xfrm>
          <a:prstGeom prst="rect">
            <a:avLst/>
          </a:prstGeom>
          <a:noFill/>
        </p:spPr>
      </p:pic>
      <p:pic>
        <p:nvPicPr>
          <p:cNvPr id="5124" name="Picture 4" descr="C:\Users\do nascimento\Desktop\PARIS 2015 +ECOLOGIE\Nouveau dossier\DSC_168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163351" y="1490899"/>
            <a:ext cx="4732118" cy="3168114"/>
          </a:xfrm>
          <a:prstGeom prst="rect">
            <a:avLst/>
          </a:prstGeom>
          <a:noFill/>
        </p:spPr>
      </p:pic>
      <p:pic>
        <p:nvPicPr>
          <p:cNvPr id="5122" name="Picture 2" descr="C:\Users\do nascimento\Desktop\PARIS 2015 +ECOLOGIE\PARIS 2015 + ECOLOGIE (194)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5400000">
            <a:off x="-24225" y="2126683"/>
            <a:ext cx="5087991" cy="381642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205838949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70384" y="16204"/>
            <a:ext cx="7315200" cy="1154097"/>
          </a:xfrm>
        </p:spPr>
        <p:txBody>
          <a:bodyPr>
            <a:normAutofit/>
          </a:bodyPr>
          <a:lstStyle/>
          <a:p>
            <a:r>
              <a:rPr lang="lb-LU" sz="6000" u="sng" dirty="0" smtClean="0">
                <a:latin typeface="Freestyle Script" pitchFamily="66" charset="0"/>
              </a:rPr>
              <a:t>Centre Pompidou </a:t>
            </a:r>
            <a:endParaRPr lang="fr-FR" sz="6000" u="sng" dirty="0">
              <a:latin typeface="Freestyle Script" pitchFamily="66" charset="0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r-FR" dirty="0"/>
          </a:p>
        </p:txBody>
      </p:sp>
      <p:pic>
        <p:nvPicPr>
          <p:cNvPr id="3077" name="Picture 5" descr="C:\Users\do nascimento\Desktop\PARIS 2015 +ECOLOGIE\PARIS 2015 + ECOLOGIE (197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43807" y="1211998"/>
            <a:ext cx="7516625" cy="5638106"/>
          </a:xfrm>
          <a:prstGeom prst="rect">
            <a:avLst/>
          </a:prstGeom>
          <a:noFill/>
        </p:spPr>
      </p:pic>
      <p:pic>
        <p:nvPicPr>
          <p:cNvPr id="3075" name="Picture 3" descr="C:\Users\do nascimento\Desktop\PARIS 2015 +ECOLOGIE\Nouveau dossier\DSC_170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99992" y="3954832"/>
            <a:ext cx="4182449" cy="2800113"/>
          </a:xfrm>
          <a:prstGeom prst="rect">
            <a:avLst/>
          </a:prstGeom>
          <a:noFill/>
        </p:spPr>
      </p:pic>
      <p:pic>
        <p:nvPicPr>
          <p:cNvPr id="3074" name="Picture 2" descr="C:\Users\do nascimento\Desktop\PARIS 2015 +ECOLOGIE\Nouveau dossier\DSC_169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512" y="1211997"/>
            <a:ext cx="4032448" cy="3382469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9592" y="0"/>
            <a:ext cx="7315200" cy="1154097"/>
          </a:xfrm>
        </p:spPr>
        <p:txBody>
          <a:bodyPr>
            <a:normAutofit/>
          </a:bodyPr>
          <a:lstStyle/>
          <a:p>
            <a:r>
              <a:rPr lang="fr-LU" sz="6000" u="sng" dirty="0" smtClean="0">
                <a:latin typeface="Freestyle Script" panose="030804020302050B0404" pitchFamily="66" charset="0"/>
              </a:rPr>
              <a:t>Cimetière Père Lachaise</a:t>
            </a:r>
            <a:endParaRPr lang="en-US" sz="6000" u="sng" dirty="0">
              <a:latin typeface="Freestyle Script" panose="030804020302050B0404" pitchFamily="66" charset="0"/>
            </a:endParaRPr>
          </a:p>
        </p:txBody>
      </p:sp>
      <p:pic>
        <p:nvPicPr>
          <p:cNvPr id="1026" name="Picture 2" descr="E:\Mme Christnach\20150516_153750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24159"/>
          <a:stretch/>
        </p:blipFill>
        <p:spPr bwMode="auto">
          <a:xfrm>
            <a:off x="755576" y="1305888"/>
            <a:ext cx="3672408" cy="495145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E:\Mme Christnach\20150516_154156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3700822" y="2291205"/>
            <a:ext cx="5299243" cy="298082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0883813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0" y="2204864"/>
            <a:ext cx="9144000" cy="2841179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lb-LU" sz="9600" b="1" u="sng" dirty="0" smtClean="0">
                <a:solidFill>
                  <a:schemeClr val="tx2"/>
                </a:solidFill>
                <a:latin typeface="Freestyle Script" pitchFamily="66" charset="0"/>
              </a:rPr>
              <a:t>MERCI</a:t>
            </a:r>
            <a:endParaRPr lang="fr-FR" sz="9600" b="1" u="sng" dirty="0">
              <a:solidFill>
                <a:schemeClr val="tx2"/>
              </a:solidFill>
              <a:latin typeface="Freestyle Script" pitchFamily="66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492896"/>
            <a:ext cx="9144000" cy="1154097"/>
          </a:xfrm>
        </p:spPr>
        <p:txBody>
          <a:bodyPr>
            <a:noAutofit/>
          </a:bodyPr>
          <a:lstStyle/>
          <a:p>
            <a:pPr algn="ctr"/>
            <a:r>
              <a:rPr lang="fr-LU" sz="9600" b="1" u="sng" dirty="0" smtClean="0">
                <a:latin typeface="Freestyle Script" panose="030804020302050B0404" pitchFamily="66" charset="0"/>
              </a:rPr>
              <a:t>Un Grand merci à</a:t>
            </a:r>
            <a:endParaRPr lang="en-US" sz="9600" b="1" u="sng" dirty="0">
              <a:latin typeface="Freestyle Script" panose="030804020302050B0404" pitchFamily="66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617059905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9592" y="332656"/>
            <a:ext cx="7315200" cy="1154097"/>
          </a:xfrm>
        </p:spPr>
        <p:txBody>
          <a:bodyPr>
            <a:normAutofit/>
          </a:bodyPr>
          <a:lstStyle/>
          <a:p>
            <a:r>
              <a:rPr lang="fr-LU" sz="6000" u="sng" dirty="0" smtClean="0">
                <a:latin typeface="Freestyle Script" panose="030804020302050B0404" pitchFamily="66" charset="0"/>
              </a:rPr>
              <a:t>Métro de Paris</a:t>
            </a:r>
            <a:endParaRPr lang="en-US" sz="6000" u="sng" dirty="0">
              <a:latin typeface="Freestyle Script" panose="030804020302050B0404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1027" name="Picture 3" descr="C:\Users\do nascimento\Desktop\PARIS 2015 +ECOLOGIE\Nouveau dossier\DSC_134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47664" y="1484784"/>
            <a:ext cx="6912768" cy="4873208"/>
          </a:xfrm>
          <a:prstGeom prst="rect">
            <a:avLst/>
          </a:prstGeom>
          <a:noFill/>
        </p:spPr>
      </p:pic>
      <p:pic>
        <p:nvPicPr>
          <p:cNvPr id="1026" name="Picture 2" descr="C:\Users\do nascimento\Desktop\PARIS 2015 +ECOLOGIE\PARIS 2015 + ECOLOGIE (185).JPG"/>
          <p:cNvPicPr>
            <a:picLocks noChangeAspect="1" noChangeArrowheads="1"/>
          </p:cNvPicPr>
          <p:nvPr/>
        </p:nvPicPr>
        <p:blipFill>
          <a:blip r:embed="rId3" cstate="print"/>
          <a:srcRect l="11584" t="3744" r="16215" b="12555"/>
          <a:stretch>
            <a:fillRect/>
          </a:stretch>
        </p:blipFill>
        <p:spPr bwMode="auto">
          <a:xfrm rot="5400000">
            <a:off x="5657047" y="3609283"/>
            <a:ext cx="3245627" cy="2822282"/>
          </a:xfrm>
          <a:prstGeom prst="rect">
            <a:avLst/>
          </a:prstGeom>
          <a:noFill/>
        </p:spPr>
      </p:pic>
      <p:pic>
        <p:nvPicPr>
          <p:cNvPr id="1030" name="Picture 6" descr="C:\Users\do nascimento\Desktop\PARIS 2015 +ECOLOGIE\Nouveau dossier\DSC_146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528" y="1461824"/>
            <a:ext cx="3528392" cy="2362228"/>
          </a:xfrm>
          <a:prstGeom prst="rect">
            <a:avLst/>
          </a:prstGeom>
          <a:noFill/>
        </p:spPr>
      </p:pic>
      <p:pic>
        <p:nvPicPr>
          <p:cNvPr id="1028" name="Picture 4" descr="C:\Users\do nascimento\Desktop\PARIS 2015 +ECOLOGIE\PARIS 2015 + ECOLOGIE (87)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483768" y="4240224"/>
            <a:ext cx="3203654" cy="2403013"/>
          </a:xfrm>
          <a:prstGeom prst="rect">
            <a:avLst/>
          </a:prstGeom>
          <a:noFill/>
        </p:spPr>
      </p:pic>
      <p:pic>
        <p:nvPicPr>
          <p:cNvPr id="1029" name="Picture 5" descr="C:\Users\do nascimento\Desktop\PARIS 2015 +ECOLOGIE\Nouveau dossier\DSC_1357.JPG"/>
          <p:cNvPicPr>
            <a:picLocks noChangeAspect="1" noChangeArrowheads="1"/>
          </p:cNvPicPr>
          <p:nvPr/>
        </p:nvPicPr>
        <p:blipFill>
          <a:blip r:embed="rId6" cstate="print"/>
          <a:srcRect l="30149" t="-2135" r="26135"/>
          <a:stretch>
            <a:fillRect/>
          </a:stretch>
        </p:blipFill>
        <p:spPr bwMode="auto">
          <a:xfrm>
            <a:off x="323528" y="3288068"/>
            <a:ext cx="2052930" cy="3386559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150220749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9592" y="0"/>
            <a:ext cx="7315200" cy="1154097"/>
          </a:xfrm>
        </p:spPr>
        <p:txBody>
          <a:bodyPr>
            <a:normAutofit/>
          </a:bodyPr>
          <a:lstStyle/>
          <a:p>
            <a:r>
              <a:rPr lang="fr-LU" sz="6000" u="sng" dirty="0" smtClean="0">
                <a:latin typeface="Freestyle Script" panose="030804020302050B0404" pitchFamily="66" charset="0"/>
              </a:rPr>
              <a:t>Monsieur Guido Lessing</a:t>
            </a:r>
            <a:endParaRPr lang="en-US" sz="6000" u="sng" dirty="0">
              <a:latin typeface="Freestyle Script" panose="030804020302050B0404" pitchFamily="66" charset="0"/>
            </a:endParaRPr>
          </a:p>
        </p:txBody>
      </p:sp>
      <p:pic>
        <p:nvPicPr>
          <p:cNvPr id="1026" name="Picture 2" descr="C:\Users\Armando\Downloads\11650691_951613984860178_1312450574_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1952208" y="1008232"/>
            <a:ext cx="3447381" cy="6128678"/>
          </a:xfrm>
          <a:prstGeom prst="rect">
            <a:avLst/>
          </a:prstGeom>
          <a:noFill/>
        </p:spPr>
      </p:pic>
      <p:pic>
        <p:nvPicPr>
          <p:cNvPr id="1028" name="Picture 4" descr="https://scontent-lhr3-1.xx.fbcdn.net/hphotos-xap1/v/t1.0-9/10405232_951774731510770_5248989105274745748_n.jpg?oh=b42ed81bb61ba87a87a8e51e475d440c&amp;oe=55EE574B"/>
          <p:cNvPicPr>
            <a:picLocks noChangeAspect="1" noChangeArrowheads="1"/>
          </p:cNvPicPr>
          <p:nvPr/>
        </p:nvPicPr>
        <p:blipFill>
          <a:blip r:embed="rId3" cstate="print"/>
          <a:srcRect t="4110" r="24505" b="9589"/>
          <a:stretch>
            <a:fillRect/>
          </a:stretch>
        </p:blipFill>
        <p:spPr bwMode="auto">
          <a:xfrm>
            <a:off x="6444208" y="1556792"/>
            <a:ext cx="2232248" cy="4536504"/>
          </a:xfrm>
          <a:prstGeom prst="rect">
            <a:avLst/>
          </a:prstGeom>
          <a:noFill/>
        </p:spPr>
      </p:pic>
      <p:pic>
        <p:nvPicPr>
          <p:cNvPr id="3074" name="Picture 2" descr="F:\PARIS 2015 +ECOLOGIE\Nouveau dossier\DSC_1389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55850" r="67239"/>
          <a:stretch/>
        </p:blipFill>
        <p:spPr bwMode="auto">
          <a:xfrm>
            <a:off x="755576" y="1412776"/>
            <a:ext cx="1872208" cy="514425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332658055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9592" y="0"/>
            <a:ext cx="7315200" cy="1154097"/>
          </a:xfrm>
        </p:spPr>
        <p:txBody>
          <a:bodyPr>
            <a:normAutofit/>
          </a:bodyPr>
          <a:lstStyle/>
          <a:p>
            <a:r>
              <a:rPr lang="fr-LU" sz="6000" u="sng" dirty="0" smtClean="0">
                <a:latin typeface="Freestyle Script" panose="030804020302050B0404" pitchFamily="66" charset="0"/>
              </a:rPr>
              <a:t>Madame Sandra </a:t>
            </a:r>
            <a:r>
              <a:rPr lang="fr-LU" sz="6000" u="sng" dirty="0" err="1" smtClean="0">
                <a:latin typeface="Freestyle Script" panose="030804020302050B0404" pitchFamily="66" charset="0"/>
              </a:rPr>
              <a:t>Fratini</a:t>
            </a:r>
            <a:endParaRPr lang="en-US" sz="6000" u="sng" dirty="0">
              <a:latin typeface="Freestyle Script" panose="030804020302050B0404" pitchFamily="66" charset="0"/>
            </a:endParaRPr>
          </a:p>
        </p:txBody>
      </p:sp>
      <p:pic>
        <p:nvPicPr>
          <p:cNvPr id="4098" name="Picture 2" descr="F:\PARIS 2015 +ECOLOGIE\Nouveau dossier\DSC_1661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994" t="62120" r="59155"/>
          <a:stretch/>
        </p:blipFill>
        <p:spPr bwMode="auto">
          <a:xfrm>
            <a:off x="3203848" y="1878355"/>
            <a:ext cx="5417627" cy="353638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E:\Mme Christnach\20150515_114724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774" r="58542"/>
          <a:stretch/>
        </p:blipFill>
        <p:spPr bwMode="auto">
          <a:xfrm>
            <a:off x="309667" y="1700808"/>
            <a:ext cx="2750165" cy="399891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543916594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9592" y="0"/>
            <a:ext cx="7315200" cy="1154097"/>
          </a:xfrm>
        </p:spPr>
        <p:txBody>
          <a:bodyPr>
            <a:normAutofit/>
          </a:bodyPr>
          <a:lstStyle/>
          <a:p>
            <a:r>
              <a:rPr lang="fr-LU" sz="6000" u="sng" dirty="0" smtClean="0">
                <a:latin typeface="Freestyle Script" panose="030804020302050B0404" pitchFamily="66" charset="0"/>
              </a:rPr>
              <a:t>Madame Françoise </a:t>
            </a:r>
            <a:r>
              <a:rPr lang="fr-LU" sz="6000" u="sng" dirty="0" err="1" smtClean="0">
                <a:latin typeface="Freestyle Script" panose="030804020302050B0404" pitchFamily="66" charset="0"/>
              </a:rPr>
              <a:t>Christnach</a:t>
            </a:r>
            <a:endParaRPr lang="en-US" sz="6000" u="sng" dirty="0">
              <a:latin typeface="Freestyle Script" panose="030804020302050B0404" pitchFamily="66" charset="0"/>
            </a:endParaRPr>
          </a:p>
        </p:txBody>
      </p:sp>
      <p:pic>
        <p:nvPicPr>
          <p:cNvPr id="5" name="Picture 2" descr="E:\Mme Christnach\20150515_114652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19941" r="84615" b="4897"/>
          <a:stretch/>
        </p:blipFill>
        <p:spPr bwMode="auto">
          <a:xfrm>
            <a:off x="1763688" y="1700808"/>
            <a:ext cx="1728192" cy="474904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3" name="Picture 1" descr="C:\Users\Armando\Downloads\11652241_669804223164525_650873771_n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4008" y="1124744"/>
            <a:ext cx="3213012" cy="573325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1574768112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0230" y="125759"/>
            <a:ext cx="8229600" cy="1143000"/>
          </a:xfrm>
        </p:spPr>
        <p:txBody>
          <a:bodyPr>
            <a:normAutofit/>
          </a:bodyPr>
          <a:lstStyle/>
          <a:p>
            <a:r>
              <a:rPr lang="fr-FR" sz="6000" u="sng" dirty="0">
                <a:latin typeface="Freestyle Script" panose="030804020302050B0404" pitchFamily="66" charset="0"/>
              </a:rPr>
              <a:t>P</a:t>
            </a:r>
            <a:r>
              <a:rPr lang="fr-FR" sz="6000" u="sng" dirty="0" smtClean="0">
                <a:latin typeface="Freestyle Script" panose="030804020302050B0404" pitchFamily="66" charset="0"/>
              </a:rPr>
              <a:t>lace de la Bastille</a:t>
            </a:r>
            <a:endParaRPr lang="fr-FR" sz="6000" u="sng" dirty="0">
              <a:latin typeface="Freestyle Script" panose="030804020302050B0404" pitchFamily="66" charset="0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027" name="Picture 3" descr="C:\Users\do nascimento\Desktop\PARIS 2015 +ECOLOGIE\Nouveau dossier\DSC_134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907572">
            <a:off x="5058468" y="1378818"/>
            <a:ext cx="3388231" cy="4811738"/>
          </a:xfrm>
          <a:prstGeom prst="rect">
            <a:avLst/>
          </a:prstGeom>
          <a:noFill/>
        </p:spPr>
      </p:pic>
      <p:pic>
        <p:nvPicPr>
          <p:cNvPr id="1032" name="Picture 8" descr="C:\Users\do nascimento\Desktop\PARIS 2015 +ECOLOGIE\PARIS 2015 + ECOLOGIE (4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697426">
            <a:off x="175218" y="2172575"/>
            <a:ext cx="4740274" cy="3555607"/>
          </a:xfrm>
          <a:prstGeom prst="rect">
            <a:avLst/>
          </a:prstGeom>
          <a:noFill/>
        </p:spPr>
      </p:pic>
      <p:pic>
        <p:nvPicPr>
          <p:cNvPr id="1031" name="Picture 7" descr="C:\Users\do nascimento\Desktop\PARIS 2015 +ECOLOGIE\PARIS 2015 + ECOLOGIE (5)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5400000">
            <a:off x="2966800" y="2081872"/>
            <a:ext cx="3625805" cy="2719661"/>
          </a:xfrm>
          <a:prstGeom prst="rect">
            <a:avLst/>
          </a:prstGeom>
          <a:noFill/>
        </p:spPr>
      </p:pic>
      <p:pic>
        <p:nvPicPr>
          <p:cNvPr id="1033" name="Picture 9" descr="C:\Users\do nascimento\Desktop\PARIS 2015 +ECOLOGIE\Nouveau dossier\DSC_1355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50786" y="1382012"/>
            <a:ext cx="4288540" cy="2822043"/>
          </a:xfrm>
          <a:prstGeom prst="rect">
            <a:avLst/>
          </a:prstGeom>
          <a:noFill/>
        </p:spPr>
      </p:pic>
      <p:pic>
        <p:nvPicPr>
          <p:cNvPr id="1034" name="Picture 10" descr="C:\Users\do nascimento\Desktop\PARIS 2015 +ECOLOGIE\Nouveau dossier\DSC_1353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23528" y="3573016"/>
            <a:ext cx="4316936" cy="3036803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99592" y="122489"/>
            <a:ext cx="7315200" cy="1154097"/>
          </a:xfrm>
        </p:spPr>
        <p:txBody>
          <a:bodyPr>
            <a:normAutofit/>
          </a:bodyPr>
          <a:lstStyle/>
          <a:p>
            <a:r>
              <a:rPr lang="fr-FR" sz="6000" u="sng" dirty="0" smtClean="0">
                <a:latin typeface="Freestyle Script" panose="030804020302050B0404" pitchFamily="66" charset="0"/>
              </a:rPr>
              <a:t>Place des Vosges</a:t>
            </a:r>
            <a:endParaRPr lang="fr-FR" sz="6000" u="sng" dirty="0">
              <a:latin typeface="Freestyle Script" panose="030804020302050B0404" pitchFamily="66" charset="0"/>
            </a:endParaRPr>
          </a:p>
        </p:txBody>
      </p:sp>
      <p:pic>
        <p:nvPicPr>
          <p:cNvPr id="2051" name="Picture 3" descr="C:\Users\do nascimento\Desktop\PARIS 2015 +ECOLOGIE\Nouveau dossier\DSC_136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1202465"/>
            <a:ext cx="8108623" cy="5428654"/>
          </a:xfrm>
          <a:prstGeom prst="rect">
            <a:avLst/>
          </a:prstGeom>
          <a:noFill/>
        </p:spPr>
      </p:pic>
      <p:pic>
        <p:nvPicPr>
          <p:cNvPr id="2050" name="Picture 2" descr="C:\Users\do nascimento\Desktop\PARIS 2015 +ECOLOGIE\Nouveau dossier\DSC_1360.JPG"/>
          <p:cNvPicPr>
            <a:picLocks noChangeAspect="1" noChangeArrowheads="1"/>
          </p:cNvPicPr>
          <p:nvPr/>
        </p:nvPicPr>
        <p:blipFill rotWithShape="1">
          <a:blip r:embed="rId3" cstate="print"/>
          <a:srcRect l="22075" t="26270" r="20744"/>
          <a:stretch/>
        </p:blipFill>
        <p:spPr bwMode="auto">
          <a:xfrm>
            <a:off x="2434635" y="3429000"/>
            <a:ext cx="3852551" cy="3325689"/>
          </a:xfrm>
          <a:prstGeom prst="rect">
            <a:avLst/>
          </a:prstGeom>
          <a:noFill/>
        </p:spPr>
      </p:pic>
      <p:pic>
        <p:nvPicPr>
          <p:cNvPr id="2052" name="Picture 4" descr="C:\Users\do nascimento\Desktop\PARIS 2015 +ECOLOGIE\Nouveau dossier\DSC_136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3326" y="1202465"/>
            <a:ext cx="3907584" cy="2860428"/>
          </a:xfrm>
          <a:prstGeom prst="rect">
            <a:avLst/>
          </a:prstGeom>
          <a:noFill/>
        </p:spPr>
      </p:pic>
      <p:pic>
        <p:nvPicPr>
          <p:cNvPr id="2055" name="Picture 7" descr="C:\Users\do nascimento\Desktop\PARIS 2015 +ECOLOGIE\Nouveau dossier\DSC_1363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94790" y="3849415"/>
            <a:ext cx="4164982" cy="2788420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3" descr="C:\Users\do nascimento\Desktop\PARIS 2015 +ECOLOGIE\PARIS 2015 + ECOLOGIE (14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775"/>
            <a:ext cx="9144000" cy="6858775"/>
          </a:xfrm>
          <a:prstGeom prst="rect">
            <a:avLst/>
          </a:prstGeom>
          <a:noFill/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914400" y="188640"/>
            <a:ext cx="7315200" cy="1154097"/>
          </a:xfrm>
        </p:spPr>
        <p:txBody>
          <a:bodyPr>
            <a:normAutofit/>
          </a:bodyPr>
          <a:lstStyle/>
          <a:p>
            <a:r>
              <a:rPr lang="lb-LU" sz="6000" u="sng" dirty="0" smtClean="0">
                <a:latin typeface="Freestyle Script" pitchFamily="66" charset="0"/>
              </a:rPr>
              <a:t>Mémorial de la Shoah</a:t>
            </a:r>
            <a:endParaRPr lang="fr-FR" sz="6000" u="sng" dirty="0">
              <a:latin typeface="Freestyle Script" pitchFamily="66" charset="0"/>
            </a:endParaRPr>
          </a:p>
        </p:txBody>
      </p:sp>
      <p:pic>
        <p:nvPicPr>
          <p:cNvPr id="5125" name="Picture 5" descr="C:\Users\do nascimento\Desktop\PARIS 2015 +ECOLOGIE\PARIS 2015 + ECOLOGIE (15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400000">
            <a:off x="5447186" y="1560082"/>
            <a:ext cx="4348176" cy="3045452"/>
          </a:xfrm>
          <a:prstGeom prst="rect">
            <a:avLst/>
          </a:prstGeom>
          <a:noFill/>
        </p:spPr>
      </p:pic>
      <p:pic>
        <p:nvPicPr>
          <p:cNvPr id="5126" name="Picture 6" descr="C:\Users\do nascimento\Desktop\PARIS 2015 +ECOLOGIE\Nouveau dossier\DSC_137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75736" y="4326466"/>
            <a:ext cx="3744416" cy="2506855"/>
          </a:xfrm>
          <a:prstGeom prst="rect">
            <a:avLst/>
          </a:prstGeom>
          <a:noFill/>
        </p:spPr>
      </p:pic>
      <p:pic>
        <p:nvPicPr>
          <p:cNvPr id="15362" name="Picture 2" descr="http://www.partageculture.com/wp-content/uploads/2012/09/M%C3%A9morial-des-enfants-droits-m%C3%A9morial-shoah-300x225.jpg"/>
          <p:cNvPicPr>
            <a:picLocks noChangeAspect="1" noChangeArrowheads="1"/>
          </p:cNvPicPr>
          <p:nvPr/>
        </p:nvPicPr>
        <p:blipFill>
          <a:blip r:embed="rId5" cstate="print"/>
          <a:srcRect r="40255"/>
          <a:stretch>
            <a:fillRect/>
          </a:stretch>
        </p:blipFill>
        <p:spPr bwMode="auto">
          <a:xfrm>
            <a:off x="-22521" y="2668972"/>
            <a:ext cx="3305149" cy="4149081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do nascimento\Desktop\PARIS 2015 +ECOLOGIE\Nouveau dossier\DSC_140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8789" y="1404842"/>
            <a:ext cx="8003108" cy="5358013"/>
          </a:xfrm>
          <a:prstGeom prst="rect">
            <a:avLst/>
          </a:prstGeom>
          <a:noFill/>
        </p:spPr>
      </p:pic>
      <p:pic>
        <p:nvPicPr>
          <p:cNvPr id="2054" name="Picture 6" descr="E:\PARIS 2015 +ECOLOGIE\PARIS 2015 + ECOLOGIE (26)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3916664" y="1373988"/>
            <a:ext cx="4608000" cy="345639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83568" y="0"/>
            <a:ext cx="7315200" cy="1154097"/>
          </a:xfrm>
        </p:spPr>
        <p:txBody>
          <a:bodyPr>
            <a:normAutofit/>
          </a:bodyPr>
          <a:lstStyle/>
          <a:p>
            <a:r>
              <a:rPr lang="fr-FR" sz="6000" u="sng" dirty="0" smtClean="0">
                <a:latin typeface="Freestyle Script" panose="030804020302050B0404" pitchFamily="66" charset="0"/>
              </a:rPr>
              <a:t>Hôtel de Ville</a:t>
            </a:r>
            <a:endParaRPr lang="fr-FR" sz="6000" u="sng" dirty="0">
              <a:latin typeface="Freestyle Script" panose="030804020302050B0404" pitchFamily="66" charset="0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2052" name="Picture 4" descr="E:\PARIS 2015 +ECOLOGIE\Nouveau dossier\DSC_1406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4728" y="3268666"/>
            <a:ext cx="4437931" cy="355364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E:\PARIS 2015 +ECOLOGIE\Nouveau dossier\DSC_1384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4377" y="1373988"/>
            <a:ext cx="3436683" cy="275211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E:\PARIS 2015 +ECOLOGIE\Nouveau dossier\DSC_1394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42658" y="3181633"/>
            <a:ext cx="3582005" cy="364067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001216" y="-83658"/>
            <a:ext cx="7315200" cy="1154097"/>
          </a:xfrm>
        </p:spPr>
        <p:txBody>
          <a:bodyPr>
            <a:normAutofit/>
          </a:bodyPr>
          <a:lstStyle/>
          <a:p>
            <a:r>
              <a:rPr lang="lb-LU" sz="6000" u="sng" dirty="0" smtClean="0">
                <a:latin typeface="Freestyle Script" pitchFamily="66" charset="0"/>
              </a:rPr>
              <a:t>Cathédrale Notre-Dame </a:t>
            </a:r>
            <a:endParaRPr lang="fr-FR" sz="6000" u="sng" dirty="0">
              <a:latin typeface="Freestyle Script" pitchFamily="66" charset="0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7170" name="Picture 2" descr="C:\Users\do nascimento\Desktop\PARIS 2015 +ECOLOGIE\PARIS 2015 + ECOLOGIE (28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1772479" y="1764026"/>
            <a:ext cx="5692237" cy="4269660"/>
          </a:xfrm>
          <a:prstGeom prst="rect">
            <a:avLst/>
          </a:prstGeom>
          <a:noFill/>
        </p:spPr>
      </p:pic>
      <p:pic>
        <p:nvPicPr>
          <p:cNvPr id="7171" name="Picture 3" descr="C:\Users\do nascimento\Desktop\PARIS 2015 +ECOLOGIE\Nouveau dossier\DSC_141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3227" y="1356608"/>
            <a:ext cx="7594564" cy="5084496"/>
          </a:xfrm>
          <a:prstGeom prst="rect">
            <a:avLst/>
          </a:prstGeom>
          <a:noFill/>
        </p:spPr>
      </p:pic>
      <p:pic>
        <p:nvPicPr>
          <p:cNvPr id="7172" name="Picture 4" descr="C:\Users\do nascimento\Desktop\PARIS 2015 +ECOLOGIE\Nouveau dossier\DSC_1430.JPG"/>
          <p:cNvPicPr>
            <a:picLocks noChangeAspect="1" noChangeArrowheads="1"/>
          </p:cNvPicPr>
          <p:nvPr/>
        </p:nvPicPr>
        <p:blipFill>
          <a:blip r:embed="rId4" cstate="print"/>
          <a:srcRect t="17645" b="10305"/>
          <a:stretch>
            <a:fillRect/>
          </a:stretch>
        </p:blipFill>
        <p:spPr bwMode="auto">
          <a:xfrm>
            <a:off x="5220072" y="2279918"/>
            <a:ext cx="3263526" cy="3570849"/>
          </a:xfrm>
          <a:prstGeom prst="rect">
            <a:avLst/>
          </a:prstGeom>
          <a:noFill/>
        </p:spPr>
      </p:pic>
      <p:pic>
        <p:nvPicPr>
          <p:cNvPr id="7173" name="Picture 5" descr="C:\Users\do nascimento\Desktop\PARIS 2015 +ECOLOGIE\Nouveau dossier\DSC_1426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75297" y="2269770"/>
            <a:ext cx="4318467" cy="3591146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-59162"/>
            <a:ext cx="7315200" cy="1934109"/>
          </a:xfrm>
        </p:spPr>
        <p:txBody>
          <a:bodyPr>
            <a:noAutofit/>
          </a:bodyPr>
          <a:lstStyle/>
          <a:p>
            <a:pPr algn="ctr"/>
            <a:r>
              <a:rPr lang="fr-LU" sz="6000" u="sng" dirty="0" smtClean="0">
                <a:latin typeface="Freestyle Script" panose="030804020302050B0404" pitchFamily="66" charset="0"/>
              </a:rPr>
              <a:t>Le </a:t>
            </a:r>
            <a:r>
              <a:rPr lang="fr-LU" sz="6600" u="sng" dirty="0" smtClean="0">
                <a:latin typeface="Freestyle Script" panose="030804020302050B0404" pitchFamily="66" charset="0"/>
              </a:rPr>
              <a:t>Théâtre</a:t>
            </a:r>
            <a:r>
              <a:rPr lang="fr-LU" sz="6000" u="sng" dirty="0" smtClean="0">
                <a:latin typeface="Freestyle Script" panose="030804020302050B0404" pitchFamily="66" charset="0"/>
              </a:rPr>
              <a:t> de la </a:t>
            </a:r>
            <a:r>
              <a:rPr lang="fr-LU" sz="6000" u="sng" dirty="0" err="1" smtClean="0">
                <a:latin typeface="Freestyle Script" panose="030804020302050B0404" pitchFamily="66" charset="0"/>
              </a:rPr>
              <a:t>Huchette</a:t>
            </a:r>
            <a:r>
              <a:rPr lang="fr-LU" sz="6000" u="sng" dirty="0" smtClean="0">
                <a:latin typeface="Freestyle Script" panose="030804020302050B0404" pitchFamily="66" charset="0"/>
              </a:rPr>
              <a:t/>
            </a:r>
            <a:br>
              <a:rPr lang="fr-LU" sz="6000" u="sng" dirty="0" smtClean="0">
                <a:latin typeface="Freestyle Script" panose="030804020302050B0404" pitchFamily="66" charset="0"/>
              </a:rPr>
            </a:br>
            <a:r>
              <a:rPr lang="fr-LU" sz="6000" u="sng" dirty="0" smtClean="0">
                <a:latin typeface="Freestyle Script" panose="030804020302050B0404" pitchFamily="66" charset="0"/>
              </a:rPr>
              <a:t>La Leçon – Ionesco </a:t>
            </a:r>
            <a:endParaRPr lang="en-US" sz="6000" u="sng" dirty="0">
              <a:latin typeface="Freestyle Script" panose="030804020302050B0404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074" name="Picture 2" descr="E:\PARIS 2015 +ECOLOGIE\Nouveau dossier\DSC_145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916832"/>
            <a:ext cx="7067836" cy="473185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87505884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99592" y="0"/>
            <a:ext cx="7315200" cy="1154097"/>
          </a:xfrm>
        </p:spPr>
        <p:txBody>
          <a:bodyPr>
            <a:noAutofit/>
          </a:bodyPr>
          <a:lstStyle/>
          <a:p>
            <a:r>
              <a:rPr lang="lb-LU" sz="6000" u="sng" dirty="0" smtClean="0">
                <a:latin typeface="Freestyle Script" pitchFamily="66" charset="0"/>
              </a:rPr>
              <a:t>Musée du </a:t>
            </a:r>
            <a:r>
              <a:rPr lang="lb-LU" sz="6000" u="sng" dirty="0" err="1" smtClean="0">
                <a:latin typeface="Freestyle Script" pitchFamily="66" charset="0"/>
              </a:rPr>
              <a:t>Louvre</a:t>
            </a:r>
            <a:endParaRPr lang="fr-FR" sz="6000" u="sng" dirty="0">
              <a:latin typeface="Freestyle Script" pitchFamily="66" charset="0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r-FR" dirty="0"/>
          </a:p>
        </p:txBody>
      </p:sp>
      <p:pic>
        <p:nvPicPr>
          <p:cNvPr id="8194" name="Picture 2" descr="C:\Users\do nascimento\Desktop\PARIS 2015 +ECOLOGIE\PARIS 2015 + ECOLOGIE (79).JPG"/>
          <p:cNvPicPr>
            <a:picLocks noChangeAspect="1" noChangeArrowheads="1"/>
          </p:cNvPicPr>
          <p:nvPr/>
        </p:nvPicPr>
        <p:blipFill>
          <a:blip r:embed="rId2" cstate="print"/>
          <a:srcRect t="12723" r="1963" b="23235"/>
          <a:stretch>
            <a:fillRect/>
          </a:stretch>
        </p:blipFill>
        <p:spPr bwMode="auto">
          <a:xfrm>
            <a:off x="0" y="1932381"/>
            <a:ext cx="9144000" cy="4480447"/>
          </a:xfrm>
          <a:prstGeom prst="rect">
            <a:avLst/>
          </a:prstGeom>
          <a:noFill/>
        </p:spPr>
      </p:pic>
      <p:pic>
        <p:nvPicPr>
          <p:cNvPr id="4102" name="Picture 6" descr="E:\PARIS 2015 +ECOLOGIE\PARIS 2015 + ECOLOGIE (40)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465" y="1556792"/>
            <a:ext cx="3427423" cy="257085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3" name="Picture 7" descr="E:\PARIS 2015 +ECOLOGIE\PARIS 2015 + ECOLOGIE (46)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29116" y="2134216"/>
            <a:ext cx="3638995" cy="272955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E:\PARIS 2015 +ECOLOGIE\Nouveau dossier\DSC_1477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99975" y="2134216"/>
            <a:ext cx="1944216" cy="290401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E:\PARIS 2015 +ECOLOGIE\Nouveau dossier\DSC_1482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163" y="1345683"/>
            <a:ext cx="1752481" cy="278196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1" name="Picture 5" descr="E:\PARIS 2015 +ECOLOGIE\Nouveau dossier\DSC_1492.JP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0829" t="11274" r="14341"/>
          <a:stretch/>
        </p:blipFill>
        <p:spPr bwMode="auto">
          <a:xfrm>
            <a:off x="5777407" y="2598114"/>
            <a:ext cx="2793853" cy="314898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5" name="Picture 9" descr="E:\PARIS 2015 +ECOLOGIE\PARIS 2015 + ECOLOGIE (56).JPG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5110" r="28663" b="51000"/>
          <a:stretch/>
        </p:blipFill>
        <p:spPr bwMode="auto">
          <a:xfrm rot="10800000" flipH="1">
            <a:off x="145422" y="4121893"/>
            <a:ext cx="1735791" cy="245286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E:\PARIS 2015 +ECOLOGIE\Nouveau dossier\DSC_1494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2636193"/>
            <a:ext cx="4589783" cy="307282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6" name="Picture 10" descr="E:\PARIS 2015 +ECOLOGIE\Nouveau dossier\DSC_1514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0403" y="1321189"/>
            <a:ext cx="5688633" cy="531587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4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4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4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Perspective">
  <a:themeElements>
    <a:clrScheme name="Perspective">
      <a:dk1>
        <a:sysClr val="windowText" lastClr="000000"/>
      </a:dk1>
      <a:lt1>
        <a:sysClr val="window" lastClr="FFFFFF"/>
      </a:lt1>
      <a:dk2>
        <a:srgbClr val="283138"/>
      </a:dk2>
      <a:lt2>
        <a:srgbClr val="FF8600"/>
      </a:lt2>
      <a:accent1>
        <a:srgbClr val="838D9B"/>
      </a:accent1>
      <a:accent2>
        <a:srgbClr val="D2610C"/>
      </a:accent2>
      <a:accent3>
        <a:srgbClr val="80716A"/>
      </a:accent3>
      <a:accent4>
        <a:srgbClr val="94147C"/>
      </a:accent4>
      <a:accent5>
        <a:srgbClr val="5D5AD2"/>
      </a:accent5>
      <a:accent6>
        <a:srgbClr val="6F6C7D"/>
      </a:accent6>
      <a:hlink>
        <a:srgbClr val="6187E3"/>
      </a:hlink>
      <a:folHlink>
        <a:srgbClr val="7B8EB8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erspectiv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alpha val="100000"/>
                <a:satMod val="160000"/>
                <a:lumMod val="105000"/>
              </a:schemeClr>
            </a:gs>
            <a:gs pos="41000">
              <a:schemeClr val="phClr">
                <a:tint val="57000"/>
                <a:satMod val="180000"/>
                <a:lumMod val="99000"/>
              </a:schemeClr>
            </a:gs>
            <a:gs pos="100000">
              <a:schemeClr val="phClr">
                <a:tint val="80000"/>
                <a:satMod val="200000"/>
                <a:lumMod val="104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6000"/>
                <a:satMod val="130000"/>
                <a:lumMod val="114000"/>
              </a:schemeClr>
            </a:gs>
            <a:gs pos="60000">
              <a:schemeClr val="phClr">
                <a:tint val="100000"/>
                <a:satMod val="106000"/>
                <a:lumMod val="110000"/>
              </a:schemeClr>
            </a:gs>
            <a:gs pos="100000">
              <a:schemeClr val="phClr"/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28000"/>
              </a:srgbClr>
            </a:outerShdw>
          </a:effectLst>
        </a:effectStyle>
        <a:effectStyle>
          <a:effectLst>
            <a:outerShdw blurRad="47625" dist="38100" dir="5400000" sy="98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twoPt" dir="br">
              <a:rot lat="0" lon="0" rev="8700000"/>
            </a:lightRig>
          </a:scene3d>
          <a:sp3d prstMaterial="matte">
            <a:bevelT w="25400" h="53975"/>
          </a:sp3d>
        </a:effectStyle>
        <a:effectStyle>
          <a:effectLst>
            <a:reflection blurRad="12700" stA="24000" endPos="28000" dist="50800" dir="5400000" sy="-100000" rotWithShape="0"/>
          </a:effectLst>
          <a:scene3d>
            <a:camera prst="orthographicFront">
              <a:rot lat="0" lon="0" rev="0"/>
            </a:camera>
            <a:lightRig rig="threePt" dir="t">
              <a:rot lat="0" lon="0" rev="4800000"/>
            </a:lightRig>
          </a:scene3d>
          <a:sp3d>
            <a:bevelT w="69850" h="3175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80000"/>
                <a:satMod val="100000"/>
                <a:lumMod val="100000"/>
              </a:schemeClr>
            </a:gs>
            <a:gs pos="65000">
              <a:schemeClr val="phClr">
                <a:tint val="100000"/>
                <a:shade val="95000"/>
                <a:satMod val="100000"/>
                <a:lumMod val="100000"/>
              </a:schemeClr>
            </a:gs>
            <a:gs pos="100000">
              <a:schemeClr val="phClr">
                <a:tint val="88000"/>
                <a:shade val="100000"/>
                <a:satMod val="400000"/>
                <a:lumMod val="100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95000"/>
                <a:satMod val="90000"/>
              </a:schemeClr>
              <a:schemeClr val="phClr">
                <a:shade val="92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Perspective</Template>
  <TotalTime>115</TotalTime>
  <Words>71</Words>
  <Application>Microsoft Office PowerPoint</Application>
  <PresentationFormat>On-screen Show (4:3)</PresentationFormat>
  <Paragraphs>23</Paragraphs>
  <Slides>22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3" baseType="lpstr">
      <vt:lpstr>Perspective</vt:lpstr>
      <vt:lpstr>PARIS  14-16 mai 2015 </vt:lpstr>
      <vt:lpstr>Métro de Paris</vt:lpstr>
      <vt:lpstr>Place de la Bastille</vt:lpstr>
      <vt:lpstr>Place des Vosges</vt:lpstr>
      <vt:lpstr>Mémorial de la Shoah</vt:lpstr>
      <vt:lpstr>Hôtel de Ville</vt:lpstr>
      <vt:lpstr>Cathédrale Notre-Dame </vt:lpstr>
      <vt:lpstr>Le Théâtre de la Huchette La Leçon – Ionesco </vt:lpstr>
      <vt:lpstr>Musée du Louvre</vt:lpstr>
      <vt:lpstr>Jardin des Tuileries &amp;  Place Vendôme</vt:lpstr>
      <vt:lpstr>Hard Rock Café </vt:lpstr>
      <vt:lpstr>Bateaux Mouches</vt:lpstr>
      <vt:lpstr>Tour Eiffel</vt:lpstr>
      <vt:lpstr>Arc de Triomphe &amp; Champs Elysées</vt:lpstr>
      <vt:lpstr>Cité des Sciences</vt:lpstr>
      <vt:lpstr>Centre Pompidou </vt:lpstr>
      <vt:lpstr>Cimetière Père Lachaise</vt:lpstr>
      <vt:lpstr>Slide 18</vt:lpstr>
      <vt:lpstr>Un Grand merci à</vt:lpstr>
      <vt:lpstr>Monsieur Guido Lessing</vt:lpstr>
      <vt:lpstr>Madame Sandra Fratini</vt:lpstr>
      <vt:lpstr>Madame Françoise Christnach</vt:lpstr>
    </vt:vector>
  </TitlesOfParts>
  <Company>Hewlett-Packard Company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PARIS  14-16 mai 2015</dc:title>
  <dc:creator>do nascimento</dc:creator>
  <cp:lastModifiedBy>Armando</cp:lastModifiedBy>
  <cp:revision>60</cp:revision>
  <dcterms:created xsi:type="dcterms:W3CDTF">2015-06-15T14:44:03Z</dcterms:created>
  <dcterms:modified xsi:type="dcterms:W3CDTF">2015-06-24T15:23:56Z</dcterms:modified>
</cp:coreProperties>
</file>